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notesSlides/notesSlide3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549" r:id="rId2"/>
    <p:sldId id="491" r:id="rId3"/>
    <p:sldId id="562" r:id="rId4"/>
    <p:sldId id="598" r:id="rId5"/>
    <p:sldId id="560" r:id="rId6"/>
    <p:sldId id="256" r:id="rId7"/>
    <p:sldId id="437" r:id="rId8"/>
    <p:sldId id="516" r:id="rId9"/>
    <p:sldId id="287" r:id="rId10"/>
    <p:sldId id="290" r:id="rId11"/>
    <p:sldId id="546" r:id="rId12"/>
    <p:sldId id="597" r:id="rId13"/>
    <p:sldId id="547" r:id="rId14"/>
    <p:sldId id="550" r:id="rId15"/>
    <p:sldId id="496" r:id="rId16"/>
    <p:sldId id="282" r:id="rId17"/>
    <p:sldId id="266" r:id="rId18"/>
    <p:sldId id="566" r:id="rId19"/>
    <p:sldId id="565" r:id="rId20"/>
    <p:sldId id="564" r:id="rId21"/>
    <p:sldId id="563" r:id="rId22"/>
    <p:sldId id="408" r:id="rId23"/>
    <p:sldId id="502" r:id="rId24"/>
    <p:sldId id="505" r:id="rId25"/>
    <p:sldId id="506" r:id="rId26"/>
    <p:sldId id="536" r:id="rId27"/>
    <p:sldId id="507" r:id="rId28"/>
    <p:sldId id="590" r:id="rId29"/>
    <p:sldId id="508" r:id="rId30"/>
    <p:sldId id="409" r:id="rId31"/>
    <p:sldId id="497" r:id="rId32"/>
    <p:sldId id="283" r:id="rId33"/>
    <p:sldId id="270" r:id="rId34"/>
    <p:sldId id="490" r:id="rId35"/>
    <p:sldId id="489" r:id="rId36"/>
    <p:sldId id="488" r:id="rId37"/>
    <p:sldId id="487" r:id="rId38"/>
    <p:sldId id="486" r:id="rId39"/>
    <p:sldId id="263" r:id="rId40"/>
    <p:sldId id="498" r:id="rId41"/>
    <p:sldId id="284" r:id="rId42"/>
    <p:sldId id="291" r:id="rId43"/>
    <p:sldId id="591" r:id="rId44"/>
    <p:sldId id="292" r:id="rId45"/>
    <p:sldId id="512" r:id="rId46"/>
    <p:sldId id="568" r:id="rId47"/>
    <p:sldId id="310" r:id="rId48"/>
    <p:sldId id="572" r:id="rId49"/>
    <p:sldId id="573" r:id="rId50"/>
    <p:sldId id="574" r:id="rId51"/>
    <p:sldId id="311" r:id="rId52"/>
    <p:sldId id="575" r:id="rId53"/>
    <p:sldId id="576" r:id="rId54"/>
    <p:sldId id="577" r:id="rId55"/>
    <p:sldId id="578" r:id="rId56"/>
    <p:sldId id="312" r:id="rId57"/>
    <p:sldId id="579" r:id="rId58"/>
    <p:sldId id="580" r:id="rId59"/>
    <p:sldId id="581" r:id="rId60"/>
    <p:sldId id="383" r:id="rId61"/>
    <p:sldId id="384" r:id="rId62"/>
    <p:sldId id="385" r:id="rId63"/>
    <p:sldId id="386" r:id="rId64"/>
    <p:sldId id="387" r:id="rId65"/>
    <p:sldId id="388" r:id="rId66"/>
    <p:sldId id="509" r:id="rId67"/>
    <p:sldId id="510" r:id="rId68"/>
    <p:sldId id="511" r:id="rId69"/>
    <p:sldId id="538" r:id="rId70"/>
    <p:sldId id="585" r:id="rId71"/>
    <p:sldId id="592" r:id="rId72"/>
    <p:sldId id="499" r:id="rId73"/>
    <p:sldId id="285" r:id="rId74"/>
    <p:sldId id="558" r:id="rId75"/>
    <p:sldId id="587" r:id="rId76"/>
    <p:sldId id="588" r:id="rId77"/>
    <p:sldId id="439" r:id="rId78"/>
    <p:sldId id="522" r:id="rId79"/>
    <p:sldId id="523" r:id="rId80"/>
    <p:sldId id="552" r:id="rId81"/>
    <p:sldId id="524" r:id="rId82"/>
    <p:sldId id="525" r:id="rId83"/>
    <p:sldId id="526" r:id="rId84"/>
    <p:sldId id="540" r:id="rId85"/>
    <p:sldId id="553" r:id="rId86"/>
    <p:sldId id="548" r:id="rId87"/>
    <p:sldId id="554" r:id="rId88"/>
    <p:sldId id="555" r:id="rId89"/>
    <p:sldId id="419" r:id="rId90"/>
    <p:sldId id="423" r:id="rId91"/>
    <p:sldId id="586" r:id="rId92"/>
    <p:sldId id="422" r:id="rId93"/>
    <p:sldId id="527" r:id="rId94"/>
    <p:sldId id="528" r:id="rId95"/>
    <p:sldId id="529" r:id="rId96"/>
    <p:sldId id="530" r:id="rId97"/>
    <p:sldId id="482" r:id="rId98"/>
    <p:sldId id="420" r:id="rId99"/>
    <p:sldId id="427" r:id="rId100"/>
    <p:sldId id="514" r:id="rId101"/>
    <p:sldId id="425" r:id="rId102"/>
    <p:sldId id="426" r:id="rId103"/>
    <p:sldId id="428" r:id="rId104"/>
    <p:sldId id="429" r:id="rId105"/>
    <p:sldId id="532" r:id="rId106"/>
    <p:sldId id="599" r:id="rId107"/>
    <p:sldId id="518" r:id="rId108"/>
    <p:sldId id="500" r:id="rId109"/>
    <p:sldId id="286" r:id="rId110"/>
    <p:sldId id="594" r:id="rId111"/>
    <p:sldId id="537" r:id="rId112"/>
    <p:sldId id="593" r:id="rId113"/>
    <p:sldId id="595" r:id="rId114"/>
    <p:sldId id="413" r:id="rId115"/>
    <p:sldId id="445" r:id="rId116"/>
    <p:sldId id="411" r:id="rId117"/>
    <p:sldId id="596" r:id="rId1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56C"/>
    <a:srgbClr val="C0DBF7"/>
    <a:srgbClr val="E0EEF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1395" autoAdjust="0"/>
  </p:normalViewPr>
  <p:slideViewPr>
    <p:cSldViewPr snapToGrid="0" showGuides="1">
      <p:cViewPr varScale="1">
        <p:scale>
          <a:sx n="92" d="100"/>
          <a:sy n="92" d="100"/>
        </p:scale>
        <p:origin x="532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00464748555006"/>
          <c:y val="1.9874408928043149E-2"/>
          <c:w val="0.85228164830820841"/>
          <c:h val="0.76455504176806999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Kostenersparnis</c:v>
                </c:pt>
              </c:strCache>
            </c:strRef>
          </c:tx>
          <c:spPr>
            <a:ln w="5080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Tabelle1!$A$2:$A$12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</c:numCache>
            </c:numRef>
          </c:cat>
          <c:val>
            <c:numRef>
              <c:f>Tabelle1!$B$2:$B$12</c:f>
              <c:numCache>
                <c:formatCode>#,##0.00\ "€"</c:formatCode>
                <c:ptCount val="11"/>
                <c:pt idx="0">
                  <c:v>0</c:v>
                </c:pt>
                <c:pt idx="1">
                  <c:v>533.33333333333337</c:v>
                </c:pt>
                <c:pt idx="2">
                  <c:v>1066.6666666666667</c:v>
                </c:pt>
                <c:pt idx="3">
                  <c:v>1600</c:v>
                </c:pt>
                <c:pt idx="4">
                  <c:v>2133.3333333333335</c:v>
                </c:pt>
                <c:pt idx="5">
                  <c:v>2666.666666666667</c:v>
                </c:pt>
                <c:pt idx="6">
                  <c:v>3200</c:v>
                </c:pt>
                <c:pt idx="7">
                  <c:v>3733.3333333333335</c:v>
                </c:pt>
                <c:pt idx="8">
                  <c:v>4266.666666666667</c:v>
                </c:pt>
                <c:pt idx="9">
                  <c:v>4800</c:v>
                </c:pt>
                <c:pt idx="10">
                  <c:v>5333.3333333333339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04-4720-AD68-4B3F6A5304D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Projektkosten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Tabelle1!$A$2:$A$12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</c:numCache>
            </c:numRef>
          </c:cat>
          <c:val>
            <c:numRef>
              <c:f>Tabelle1!$C$2:$C$12</c:f>
              <c:numCache>
                <c:formatCode>#,##0.00\ "€"</c:formatCode>
                <c:ptCount val="11"/>
                <c:pt idx="0">
                  <c:v>3900</c:v>
                </c:pt>
                <c:pt idx="1">
                  <c:v>3948.3333333333335</c:v>
                </c:pt>
                <c:pt idx="2">
                  <c:v>3996.6666666666665</c:v>
                </c:pt>
                <c:pt idx="3">
                  <c:v>4045</c:v>
                </c:pt>
                <c:pt idx="4">
                  <c:v>4093.3333333333335</c:v>
                </c:pt>
                <c:pt idx="5">
                  <c:v>4141.666666666667</c:v>
                </c:pt>
                <c:pt idx="6">
                  <c:v>4190</c:v>
                </c:pt>
                <c:pt idx="7">
                  <c:v>4238.333333333333</c:v>
                </c:pt>
                <c:pt idx="8">
                  <c:v>4286.666666666667</c:v>
                </c:pt>
                <c:pt idx="9">
                  <c:v>4335</c:v>
                </c:pt>
                <c:pt idx="10">
                  <c:v>4383.333333333333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04-4720-AD68-4B3F6A530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5191448"/>
        <c:axId val="525191776"/>
      </c:lineChart>
      <c:catAx>
        <c:axId val="525191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3200" b="1" dirty="0"/>
                  <a:t>Monate</a:t>
                </a:r>
              </a:p>
            </c:rich>
          </c:tx>
          <c:layout>
            <c:manualLayout>
              <c:xMode val="edge"/>
              <c:yMode val="edge"/>
              <c:x val="0.43512117177883758"/>
              <c:y val="0.92186709540657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191776"/>
        <c:crosses val="autoZero"/>
        <c:auto val="0"/>
        <c:lblAlgn val="ctr"/>
        <c:lblOffset val="100"/>
        <c:noMultiLvlLbl val="0"/>
      </c:catAx>
      <c:valAx>
        <c:axId val="52519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191448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00464748555006"/>
          <c:y val="1.9874408928043149E-2"/>
          <c:w val="0.85228164830820841"/>
          <c:h val="0.76455504176806999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Kostenersparnis</c:v>
                </c:pt>
              </c:strCache>
            </c:strRef>
          </c:tx>
          <c:spPr>
            <a:ln w="5080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Tabelle1!$A$2:$A$12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</c:numCache>
            </c:numRef>
          </c:cat>
          <c:val>
            <c:numRef>
              <c:f>Tabelle1!$B$2:$B$12</c:f>
              <c:numCache>
                <c:formatCode>#,##0.00\ "€"</c:formatCode>
                <c:ptCount val="11"/>
                <c:pt idx="0">
                  <c:v>0</c:v>
                </c:pt>
                <c:pt idx="1">
                  <c:v>533.33333333333337</c:v>
                </c:pt>
                <c:pt idx="2">
                  <c:v>1066.6666666666667</c:v>
                </c:pt>
                <c:pt idx="3">
                  <c:v>1600</c:v>
                </c:pt>
                <c:pt idx="4">
                  <c:v>2133.3333333333335</c:v>
                </c:pt>
                <c:pt idx="5">
                  <c:v>2666.666666666667</c:v>
                </c:pt>
                <c:pt idx="6">
                  <c:v>3200</c:v>
                </c:pt>
                <c:pt idx="7">
                  <c:v>3733.3333333333335</c:v>
                </c:pt>
                <c:pt idx="8">
                  <c:v>4266.666666666667</c:v>
                </c:pt>
                <c:pt idx="9">
                  <c:v>4800</c:v>
                </c:pt>
                <c:pt idx="10">
                  <c:v>5333.3333333333339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04-4720-AD68-4B3F6A5304D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Projektkosten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Tabelle1!$A$2:$A$12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</c:numCache>
            </c:numRef>
          </c:cat>
          <c:val>
            <c:numRef>
              <c:f>Tabelle1!$C$2:$C$12</c:f>
              <c:numCache>
                <c:formatCode>#,##0.00\ "€"</c:formatCode>
                <c:ptCount val="11"/>
                <c:pt idx="0">
                  <c:v>3900</c:v>
                </c:pt>
                <c:pt idx="1">
                  <c:v>3948.3333333333335</c:v>
                </c:pt>
                <c:pt idx="2">
                  <c:v>3996.6666666666665</c:v>
                </c:pt>
                <c:pt idx="3">
                  <c:v>4045</c:v>
                </c:pt>
                <c:pt idx="4">
                  <c:v>4093.3333333333335</c:v>
                </c:pt>
                <c:pt idx="5">
                  <c:v>4141.666666666667</c:v>
                </c:pt>
                <c:pt idx="6">
                  <c:v>4190</c:v>
                </c:pt>
                <c:pt idx="7">
                  <c:v>4238.333333333333</c:v>
                </c:pt>
                <c:pt idx="8">
                  <c:v>4286.666666666667</c:v>
                </c:pt>
                <c:pt idx="9">
                  <c:v>4335</c:v>
                </c:pt>
                <c:pt idx="10">
                  <c:v>4383.333333333333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04-4720-AD68-4B3F6A530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5191448"/>
        <c:axId val="525191776"/>
      </c:lineChart>
      <c:catAx>
        <c:axId val="525191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3200" b="1" dirty="0"/>
                  <a:t>Monate</a:t>
                </a:r>
              </a:p>
            </c:rich>
          </c:tx>
          <c:layout>
            <c:manualLayout>
              <c:xMode val="edge"/>
              <c:yMode val="edge"/>
              <c:x val="0.43512117177883758"/>
              <c:y val="0.92186709540657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191776"/>
        <c:crosses val="autoZero"/>
        <c:auto val="0"/>
        <c:lblAlgn val="ctr"/>
        <c:lblOffset val="100"/>
        <c:noMultiLvlLbl val="0"/>
      </c:catAx>
      <c:valAx>
        <c:axId val="52519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191448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D-4ADF-B579-FDC3F87744F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D-4ADF-B579-FDC3F87744F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BD-4ADF-B579-FDC3F87744F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D-4ADF-B579-FDC3F87744F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735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65-4398-AABC-25EF423F6205}"/>
              </c:ext>
            </c:extLst>
          </c:dPt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BD-4ADF-B579-FDC3F87744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6589120"/>
        <c:axId val="1311169536"/>
      </c:barChart>
      <c:catAx>
        <c:axId val="836589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169536"/>
        <c:crosses val="autoZero"/>
        <c:auto val="1"/>
        <c:lblAlgn val="ctr"/>
        <c:lblOffset val="100"/>
        <c:noMultiLvlLbl val="0"/>
      </c:catAx>
      <c:valAx>
        <c:axId val="131116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5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D-4ADF-B579-FDC3F87744F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D-4ADF-B579-FDC3F87744F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BD-4ADF-B579-FDC3F87744F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D-4ADF-B579-FDC3F87744F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735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65-4398-AABC-25EF423F6205}"/>
              </c:ext>
            </c:extLst>
          </c:dPt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BD-4ADF-B579-FDC3F87744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6589120"/>
        <c:axId val="1311169536"/>
      </c:barChart>
      <c:catAx>
        <c:axId val="836589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169536"/>
        <c:crosses val="autoZero"/>
        <c:auto val="1"/>
        <c:lblAlgn val="ctr"/>
        <c:lblOffset val="100"/>
        <c:noMultiLvlLbl val="0"/>
      </c:catAx>
      <c:valAx>
        <c:axId val="131116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5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D-4ADF-B579-FDC3F87744F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D-4ADF-B579-FDC3F87744F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BD-4ADF-B579-FDC3F87744F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D-4ADF-B579-FDC3F87744F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735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65-4398-AABC-25EF423F6205}"/>
              </c:ext>
            </c:extLst>
          </c:dPt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BD-4ADF-B579-FDC3F87744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6589120"/>
        <c:axId val="1311169536"/>
      </c:barChart>
      <c:catAx>
        <c:axId val="836589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169536"/>
        <c:crosses val="autoZero"/>
        <c:auto val="1"/>
        <c:lblAlgn val="ctr"/>
        <c:lblOffset val="100"/>
        <c:noMultiLvlLbl val="0"/>
      </c:catAx>
      <c:valAx>
        <c:axId val="131116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5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D-4ADF-B579-FDC3F87744F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D-4ADF-B579-FDC3F87744F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BD-4ADF-B579-FDC3F87744F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D-4ADF-B579-FDC3F87744F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735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65-4398-AABC-25EF423F6205}"/>
              </c:ext>
            </c:extLst>
          </c:dPt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BD-4ADF-B579-FDC3F87744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6589120"/>
        <c:axId val="1311169536"/>
      </c:barChart>
      <c:catAx>
        <c:axId val="836589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169536"/>
        <c:crosses val="autoZero"/>
        <c:auto val="1"/>
        <c:lblAlgn val="ctr"/>
        <c:lblOffset val="100"/>
        <c:noMultiLvlLbl val="0"/>
      </c:catAx>
      <c:valAx>
        <c:axId val="131116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5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D-4ADF-B579-FDC3F87744F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D-4ADF-B579-FDC3F87744F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BD-4ADF-B579-FDC3F87744F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D-4ADF-B579-FDC3F87744F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735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65-4398-AABC-25EF423F6205}"/>
              </c:ext>
            </c:extLst>
          </c:dPt>
          <c:dLbls>
            <c:delete val="1"/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BD-4ADF-B579-FDC3F87744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6589120"/>
        <c:axId val="1311169536"/>
      </c:barChart>
      <c:catAx>
        <c:axId val="836589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169536"/>
        <c:crosses val="autoZero"/>
        <c:auto val="1"/>
        <c:lblAlgn val="ctr"/>
        <c:lblOffset val="100"/>
        <c:noMultiLvlLbl val="0"/>
      </c:catAx>
      <c:valAx>
        <c:axId val="131116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5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BD-4ADF-B579-FDC3F87744F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BD-4ADF-B579-FDC3F87744F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BD-4ADF-B579-FDC3F87744F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D-4ADF-B579-FDC3F87744F4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7356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65-4398-AABC-25EF423F62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BD-4ADF-B579-FDC3F87744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6589120"/>
        <c:axId val="1311169536"/>
      </c:barChart>
      <c:catAx>
        <c:axId val="836589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11169536"/>
        <c:crosses val="autoZero"/>
        <c:auto val="1"/>
        <c:lblAlgn val="ctr"/>
        <c:lblOffset val="100"/>
        <c:noMultiLvlLbl val="0"/>
      </c:catAx>
      <c:valAx>
        <c:axId val="131116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5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0.74033</cdr:x>
      <cdr:y>0.90472</cdr:y>
    </cdr:from>
    <cdr:to>
      <cdr:x>0.81535</cdr:x>
      <cdr:y>0.99458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F83EF154-03CD-3CF8-7B70-F9AD7E6012E5}"/>
            </a:ext>
          </a:extLst>
        </cdr:cNvPr>
        <cdr:cNvSpPr txBox="1"/>
      </cdr:nvSpPr>
      <cdr:spPr>
        <a:xfrm xmlns:a="http://schemas.openxmlformats.org/drawingml/2006/main">
          <a:off x="9023762" y="6185947"/>
          <a:ext cx="914408" cy="614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4400" b="1" dirty="0"/>
            <a:t>32,16</a:t>
          </a:r>
          <a:endParaRPr lang="de-DE" sz="2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7.2756E-8</cdr:x>
      <cdr:y>0.72003</cdr:y>
    </cdr:from>
    <cdr:to>
      <cdr:x>0.35883</cdr:x>
      <cdr:y>0.93</cdr:y>
    </cdr:to>
    <cdr:sp macro="" textlink="">
      <cdr:nvSpPr>
        <cdr:cNvPr id="3" name="Shape 121">
          <a:extLst xmlns:a="http://schemas.openxmlformats.org/drawingml/2006/main">
            <a:ext uri="{FF2B5EF4-FFF2-40B4-BE49-F238E27FC236}">
              <a16:creationId xmlns:a16="http://schemas.microsoft.com/office/drawing/2014/main" id="{4D7D7ECD-A2B4-5BCE-9AD7-EA83B6837BB4}"/>
            </a:ext>
          </a:extLst>
        </cdr:cNvPr>
        <cdr:cNvSpPr/>
      </cdr:nvSpPr>
      <cdr:spPr>
        <a:xfrm xmlns:a="http://schemas.openxmlformats.org/drawingml/2006/main">
          <a:off x="1" y="4937949"/>
          <a:ext cx="4931965" cy="1439974"/>
        </a:xfrm>
        <a:prstGeom xmlns:a="http://schemas.openxmlformats.org/drawingml/2006/main" prst="rect">
          <a:avLst/>
        </a:prstGeom>
        <a:solidFill xmlns:a="http://schemas.openxmlformats.org/drawingml/2006/main">
          <a:srgbClr val="17356C"/>
        </a:solidFill>
        <a:ln xmlns:a="http://schemas.openxmlformats.org/drawingml/2006/main" w="25400" cap="flat" cmpd="sng">
          <a:solidFill>
            <a:srgbClr val="17356C"/>
          </a:solidFill>
          <a:prstDash val="solid"/>
          <a:round/>
          <a:headEnd type="none" w="med" len="med"/>
          <a:tailEnd type="none" w="med" len="med"/>
        </a:ln>
      </cdr:spPr>
      <cdr:txBody>
        <a:bodyPr xmlns:a="http://schemas.openxmlformats.org/drawingml/2006/main" wrap="square" lIns="91425" tIns="45700" rIns="91425" bIns="45700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rtl="0">
            <a:spcBef>
              <a:spcPts val="0"/>
            </a:spcBef>
            <a:buNone/>
          </a:pPr>
          <a:r>
            <a:rPr lang="de-DE" sz="5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rPr>
            <a:t>Projektphasen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0.02164</cdr:x>
      <cdr:y>0.10813</cdr:y>
    </cdr:from>
    <cdr:to>
      <cdr:x>0.15659</cdr:x>
      <cdr:y>0.21135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0E72BCC6-BC6A-CE8C-1B84-B2909C8AC196}"/>
            </a:ext>
          </a:extLst>
        </cdr:cNvPr>
        <cdr:cNvSpPr txBox="1"/>
      </cdr:nvSpPr>
      <cdr:spPr>
        <a:xfrm xmlns:a="http://schemas.openxmlformats.org/drawingml/2006/main">
          <a:off x="297399" y="741585"/>
          <a:ext cx="185493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Analyse</a:t>
          </a:r>
          <a:endParaRPr lang="de-DE" b="1" dirty="0"/>
        </a:p>
      </cdr:txBody>
    </cdr:sp>
  </cdr:relSizeAnchor>
  <cdr:relSizeAnchor xmlns:cdr="http://schemas.openxmlformats.org/drawingml/2006/chartDrawing">
    <cdr:from>
      <cdr:x>0.03465</cdr:x>
      <cdr:y>0.20556</cdr:y>
    </cdr:from>
    <cdr:to>
      <cdr:x>0.03465</cdr:x>
      <cdr:y>0.32083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44EB6C28-7A47-FE4A-CC8F-DA1EC1FBC94D}"/>
            </a:ext>
          </a:extLst>
        </cdr:cNvPr>
        <cdr:cNvCxnSpPr/>
      </cdr:nvCxnSpPr>
      <cdr:spPr>
        <a:xfrm xmlns:a="http://schemas.openxmlformats.org/drawingml/2006/main" flipV="1">
          <a:off x="476251" y="1409701"/>
          <a:ext cx="0" cy="790575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0.02164</cdr:x>
      <cdr:y>0.10813</cdr:y>
    </cdr:from>
    <cdr:to>
      <cdr:x>0.15659</cdr:x>
      <cdr:y>0.21135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0E72BCC6-BC6A-CE8C-1B84-B2909C8AC196}"/>
            </a:ext>
          </a:extLst>
        </cdr:cNvPr>
        <cdr:cNvSpPr txBox="1"/>
      </cdr:nvSpPr>
      <cdr:spPr>
        <a:xfrm xmlns:a="http://schemas.openxmlformats.org/drawingml/2006/main">
          <a:off x="297399" y="741585"/>
          <a:ext cx="185493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Analyse</a:t>
          </a:r>
          <a:endParaRPr lang="de-DE" b="1" dirty="0"/>
        </a:p>
      </cdr:txBody>
    </cdr:sp>
  </cdr:relSizeAnchor>
  <cdr:relSizeAnchor xmlns:cdr="http://schemas.openxmlformats.org/drawingml/2006/chartDrawing">
    <cdr:from>
      <cdr:x>0.11596</cdr:x>
      <cdr:y>0.80741</cdr:y>
    </cdr:from>
    <cdr:to>
      <cdr:x>0.25314</cdr:x>
      <cdr:y>0.91063</cdr:y>
    </cdr:to>
    <cdr:sp macro="" textlink="">
      <cdr:nvSpPr>
        <cdr:cNvPr id="3" name="Textfeld 7">
          <a:extLst xmlns:a="http://schemas.openxmlformats.org/drawingml/2006/main">
            <a:ext uri="{FF2B5EF4-FFF2-40B4-BE49-F238E27FC236}">
              <a16:creationId xmlns:a16="http://schemas.microsoft.com/office/drawing/2014/main" id="{559F2979-1F7B-787E-0947-A603DBFA32ED}"/>
            </a:ext>
          </a:extLst>
        </cdr:cNvPr>
        <cdr:cNvSpPr txBox="1"/>
      </cdr:nvSpPr>
      <cdr:spPr>
        <a:xfrm xmlns:a="http://schemas.openxmlformats.org/drawingml/2006/main">
          <a:off x="1593850" y="5537200"/>
          <a:ext cx="188551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Entwurf</a:t>
          </a:r>
          <a:endParaRPr lang="de-DE" b="1" dirty="0"/>
        </a:p>
      </cdr:txBody>
    </cdr:sp>
  </cdr:relSizeAnchor>
  <cdr:relSizeAnchor xmlns:cdr="http://schemas.openxmlformats.org/drawingml/2006/chartDrawing">
    <cdr:from>
      <cdr:x>0.03465</cdr:x>
      <cdr:y>0.20556</cdr:y>
    </cdr:from>
    <cdr:to>
      <cdr:x>0.03465</cdr:x>
      <cdr:y>0.32083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44EB6C28-7A47-FE4A-CC8F-DA1EC1FBC94D}"/>
            </a:ext>
          </a:extLst>
        </cdr:cNvPr>
        <cdr:cNvCxnSpPr/>
      </cdr:nvCxnSpPr>
      <cdr:spPr>
        <a:xfrm xmlns:a="http://schemas.openxmlformats.org/drawingml/2006/main" flipV="1">
          <a:off x="476251" y="1409701"/>
          <a:ext cx="0" cy="790575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0.13456</cdr:x>
      <cdr:y>0.60664</cdr:y>
    </cdr:from>
    <cdr:to>
      <cdr:x>0.13456</cdr:x>
      <cdr:y>0.80972</cdr:y>
    </cdr:to>
    <cdr:cxnSp macro="">
      <cdr:nvCxnSpPr>
        <cdr:cNvPr id="11" name="Gerader Verbinder 10">
          <a:extLst xmlns:a="http://schemas.openxmlformats.org/drawingml/2006/main">
            <a:ext uri="{FF2B5EF4-FFF2-40B4-BE49-F238E27FC236}">
              <a16:creationId xmlns:a16="http://schemas.microsoft.com/office/drawing/2014/main" id="{F3D937EB-4485-F5D9-8C2C-EACCA3E1CE65}"/>
            </a:ext>
          </a:extLst>
        </cdr:cNvPr>
        <cdr:cNvCxnSpPr/>
      </cdr:nvCxnSpPr>
      <cdr:spPr>
        <a:xfrm xmlns:a="http://schemas.openxmlformats.org/drawingml/2006/main">
          <a:off x="1849450" y="4160350"/>
          <a:ext cx="0" cy="1392726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0.02164</cdr:x>
      <cdr:y>0.10813</cdr:y>
    </cdr:from>
    <cdr:to>
      <cdr:x>0.15659</cdr:x>
      <cdr:y>0.21135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0E72BCC6-BC6A-CE8C-1B84-B2909C8AC196}"/>
            </a:ext>
          </a:extLst>
        </cdr:cNvPr>
        <cdr:cNvSpPr txBox="1"/>
      </cdr:nvSpPr>
      <cdr:spPr>
        <a:xfrm xmlns:a="http://schemas.openxmlformats.org/drawingml/2006/main">
          <a:off x="297399" y="741585"/>
          <a:ext cx="185493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Analyse</a:t>
          </a:r>
          <a:endParaRPr lang="de-DE" b="1" dirty="0"/>
        </a:p>
      </cdr:txBody>
    </cdr:sp>
  </cdr:relSizeAnchor>
  <cdr:relSizeAnchor xmlns:cdr="http://schemas.openxmlformats.org/drawingml/2006/chartDrawing">
    <cdr:from>
      <cdr:x>0.11596</cdr:x>
      <cdr:y>0.80741</cdr:y>
    </cdr:from>
    <cdr:to>
      <cdr:x>0.25314</cdr:x>
      <cdr:y>0.91063</cdr:y>
    </cdr:to>
    <cdr:sp macro="" textlink="">
      <cdr:nvSpPr>
        <cdr:cNvPr id="3" name="Textfeld 7">
          <a:extLst xmlns:a="http://schemas.openxmlformats.org/drawingml/2006/main">
            <a:ext uri="{FF2B5EF4-FFF2-40B4-BE49-F238E27FC236}">
              <a16:creationId xmlns:a16="http://schemas.microsoft.com/office/drawing/2014/main" id="{559F2979-1F7B-787E-0947-A603DBFA32ED}"/>
            </a:ext>
          </a:extLst>
        </cdr:cNvPr>
        <cdr:cNvSpPr txBox="1"/>
      </cdr:nvSpPr>
      <cdr:spPr>
        <a:xfrm xmlns:a="http://schemas.openxmlformats.org/drawingml/2006/main">
          <a:off x="1593850" y="5537200"/>
          <a:ext cx="188551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Entwurf</a:t>
          </a:r>
          <a:endParaRPr lang="de-DE" b="1" dirty="0"/>
        </a:p>
      </cdr:txBody>
    </cdr:sp>
  </cdr:relSizeAnchor>
  <cdr:relSizeAnchor xmlns:cdr="http://schemas.openxmlformats.org/drawingml/2006/chartDrawing">
    <cdr:from>
      <cdr:x>0.2622</cdr:x>
      <cdr:y>0.10997</cdr:y>
    </cdr:from>
    <cdr:to>
      <cdr:x>0.54482</cdr:x>
      <cdr:y>0.21319</cdr:y>
    </cdr:to>
    <cdr:sp macro="" textlink="">
      <cdr:nvSpPr>
        <cdr:cNvPr id="4" name="Textfeld 10">
          <a:extLst xmlns:a="http://schemas.openxmlformats.org/drawingml/2006/main">
            <a:ext uri="{FF2B5EF4-FFF2-40B4-BE49-F238E27FC236}">
              <a16:creationId xmlns:a16="http://schemas.microsoft.com/office/drawing/2014/main" id="{5BD05BD2-8002-16D1-CF8A-AB477AC433A2}"/>
            </a:ext>
          </a:extLst>
        </cdr:cNvPr>
        <cdr:cNvSpPr txBox="1"/>
      </cdr:nvSpPr>
      <cdr:spPr>
        <a:xfrm xmlns:a="http://schemas.openxmlformats.org/drawingml/2006/main">
          <a:off x="3603828" y="754191"/>
          <a:ext cx="388446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Implementierung</a:t>
          </a:r>
          <a:endParaRPr lang="de-DE" b="1" dirty="0"/>
        </a:p>
      </cdr:txBody>
    </cdr:sp>
  </cdr:relSizeAnchor>
  <cdr:relSizeAnchor xmlns:cdr="http://schemas.openxmlformats.org/drawingml/2006/chartDrawing">
    <cdr:from>
      <cdr:x>0.03465</cdr:x>
      <cdr:y>0.20556</cdr:y>
    </cdr:from>
    <cdr:to>
      <cdr:x>0.03465</cdr:x>
      <cdr:y>0.32083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44EB6C28-7A47-FE4A-CC8F-DA1EC1FBC94D}"/>
            </a:ext>
          </a:extLst>
        </cdr:cNvPr>
        <cdr:cNvCxnSpPr/>
      </cdr:nvCxnSpPr>
      <cdr:spPr>
        <a:xfrm xmlns:a="http://schemas.openxmlformats.org/drawingml/2006/main" flipV="1">
          <a:off x="476251" y="1409701"/>
          <a:ext cx="0" cy="790575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0.13456</cdr:x>
      <cdr:y>0.60664</cdr:y>
    </cdr:from>
    <cdr:to>
      <cdr:x>0.13456</cdr:x>
      <cdr:y>0.80972</cdr:y>
    </cdr:to>
    <cdr:cxnSp macro="">
      <cdr:nvCxnSpPr>
        <cdr:cNvPr id="11" name="Gerader Verbinder 10">
          <a:extLst xmlns:a="http://schemas.openxmlformats.org/drawingml/2006/main">
            <a:ext uri="{FF2B5EF4-FFF2-40B4-BE49-F238E27FC236}">
              <a16:creationId xmlns:a16="http://schemas.microsoft.com/office/drawing/2014/main" id="{F3D937EB-4485-F5D9-8C2C-EACCA3E1CE65}"/>
            </a:ext>
          </a:extLst>
        </cdr:cNvPr>
        <cdr:cNvCxnSpPr/>
      </cdr:nvCxnSpPr>
      <cdr:spPr>
        <a:xfrm xmlns:a="http://schemas.openxmlformats.org/drawingml/2006/main">
          <a:off x="1849450" y="4160350"/>
          <a:ext cx="0" cy="1392726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0.27605</cdr:x>
      <cdr:y>0.20833</cdr:y>
    </cdr:from>
    <cdr:to>
      <cdr:x>0.27605</cdr:x>
      <cdr:y>0.32546</cdr:y>
    </cdr:to>
    <cdr:cxnSp macro="">
      <cdr:nvCxnSpPr>
        <cdr:cNvPr id="13" name="Gerader Verbinder 12">
          <a:extLst xmlns:a="http://schemas.openxmlformats.org/drawingml/2006/main">
            <a:ext uri="{FF2B5EF4-FFF2-40B4-BE49-F238E27FC236}">
              <a16:creationId xmlns:a16="http://schemas.microsoft.com/office/drawing/2014/main" id="{26F7EE5E-A9FC-E891-DE4E-7A51A3091A42}"/>
            </a:ext>
          </a:extLst>
        </cdr:cNvPr>
        <cdr:cNvCxnSpPr/>
      </cdr:nvCxnSpPr>
      <cdr:spPr>
        <a:xfrm xmlns:a="http://schemas.openxmlformats.org/drawingml/2006/main" flipV="1">
          <a:off x="3794125" y="1428751"/>
          <a:ext cx="0" cy="803274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0.02164</cdr:x>
      <cdr:y>0.10813</cdr:y>
    </cdr:from>
    <cdr:to>
      <cdr:x>0.15659</cdr:x>
      <cdr:y>0.21135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0E72BCC6-BC6A-CE8C-1B84-B2909C8AC196}"/>
            </a:ext>
          </a:extLst>
        </cdr:cNvPr>
        <cdr:cNvSpPr txBox="1"/>
      </cdr:nvSpPr>
      <cdr:spPr>
        <a:xfrm xmlns:a="http://schemas.openxmlformats.org/drawingml/2006/main">
          <a:off x="297399" y="741585"/>
          <a:ext cx="185493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Analyse</a:t>
          </a:r>
          <a:endParaRPr lang="de-DE" b="1" dirty="0"/>
        </a:p>
      </cdr:txBody>
    </cdr:sp>
  </cdr:relSizeAnchor>
  <cdr:relSizeAnchor xmlns:cdr="http://schemas.openxmlformats.org/drawingml/2006/chartDrawing">
    <cdr:from>
      <cdr:x>0.11596</cdr:x>
      <cdr:y>0.80741</cdr:y>
    </cdr:from>
    <cdr:to>
      <cdr:x>0.25314</cdr:x>
      <cdr:y>0.91063</cdr:y>
    </cdr:to>
    <cdr:sp macro="" textlink="">
      <cdr:nvSpPr>
        <cdr:cNvPr id="3" name="Textfeld 7">
          <a:extLst xmlns:a="http://schemas.openxmlformats.org/drawingml/2006/main">
            <a:ext uri="{FF2B5EF4-FFF2-40B4-BE49-F238E27FC236}">
              <a16:creationId xmlns:a16="http://schemas.microsoft.com/office/drawing/2014/main" id="{559F2979-1F7B-787E-0947-A603DBFA32ED}"/>
            </a:ext>
          </a:extLst>
        </cdr:cNvPr>
        <cdr:cNvSpPr txBox="1"/>
      </cdr:nvSpPr>
      <cdr:spPr>
        <a:xfrm xmlns:a="http://schemas.openxmlformats.org/drawingml/2006/main">
          <a:off x="1593850" y="5537200"/>
          <a:ext cx="188551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Entwurf</a:t>
          </a:r>
          <a:endParaRPr lang="de-DE" b="1" dirty="0"/>
        </a:p>
      </cdr:txBody>
    </cdr:sp>
  </cdr:relSizeAnchor>
  <cdr:relSizeAnchor xmlns:cdr="http://schemas.openxmlformats.org/drawingml/2006/chartDrawing">
    <cdr:from>
      <cdr:x>0.2622</cdr:x>
      <cdr:y>0.10997</cdr:y>
    </cdr:from>
    <cdr:to>
      <cdr:x>0.54482</cdr:x>
      <cdr:y>0.21319</cdr:y>
    </cdr:to>
    <cdr:sp macro="" textlink="">
      <cdr:nvSpPr>
        <cdr:cNvPr id="4" name="Textfeld 10">
          <a:extLst xmlns:a="http://schemas.openxmlformats.org/drawingml/2006/main">
            <a:ext uri="{FF2B5EF4-FFF2-40B4-BE49-F238E27FC236}">
              <a16:creationId xmlns:a16="http://schemas.microsoft.com/office/drawing/2014/main" id="{5BD05BD2-8002-16D1-CF8A-AB477AC433A2}"/>
            </a:ext>
          </a:extLst>
        </cdr:cNvPr>
        <cdr:cNvSpPr txBox="1"/>
      </cdr:nvSpPr>
      <cdr:spPr>
        <a:xfrm xmlns:a="http://schemas.openxmlformats.org/drawingml/2006/main">
          <a:off x="3603828" y="754191"/>
          <a:ext cx="388446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Implementierung</a:t>
          </a:r>
          <a:endParaRPr lang="de-DE" b="1" dirty="0"/>
        </a:p>
      </cdr:txBody>
    </cdr:sp>
  </cdr:relSizeAnchor>
  <cdr:relSizeAnchor xmlns:cdr="http://schemas.openxmlformats.org/drawingml/2006/chartDrawing">
    <cdr:from>
      <cdr:x>0.63375</cdr:x>
      <cdr:y>0.80726</cdr:y>
    </cdr:from>
    <cdr:to>
      <cdr:x>0.79752</cdr:x>
      <cdr:y>0.91048</cdr:y>
    </cdr:to>
    <cdr:sp macro="" textlink="">
      <cdr:nvSpPr>
        <cdr:cNvPr id="6" name="Textfeld 12">
          <a:extLst xmlns:a="http://schemas.openxmlformats.org/drawingml/2006/main">
            <a:ext uri="{FF2B5EF4-FFF2-40B4-BE49-F238E27FC236}">
              <a16:creationId xmlns:a16="http://schemas.microsoft.com/office/drawing/2014/main" id="{6416DBAA-4FE6-0274-7330-3FB0A155BB84}"/>
            </a:ext>
          </a:extLst>
        </cdr:cNvPr>
        <cdr:cNvSpPr txBox="1"/>
      </cdr:nvSpPr>
      <cdr:spPr>
        <a:xfrm xmlns:a="http://schemas.openxmlformats.org/drawingml/2006/main">
          <a:off x="8710645" y="5536196"/>
          <a:ext cx="2250937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Abnahme</a:t>
          </a:r>
          <a:endParaRPr lang="de-DE" b="1" dirty="0"/>
        </a:p>
      </cdr:txBody>
    </cdr:sp>
  </cdr:relSizeAnchor>
  <cdr:relSizeAnchor xmlns:cdr="http://schemas.openxmlformats.org/drawingml/2006/chartDrawing">
    <cdr:from>
      <cdr:x>0.03465</cdr:x>
      <cdr:y>0.20556</cdr:y>
    </cdr:from>
    <cdr:to>
      <cdr:x>0.03465</cdr:x>
      <cdr:y>0.32083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44EB6C28-7A47-FE4A-CC8F-DA1EC1FBC94D}"/>
            </a:ext>
          </a:extLst>
        </cdr:cNvPr>
        <cdr:cNvCxnSpPr/>
      </cdr:nvCxnSpPr>
      <cdr:spPr>
        <a:xfrm xmlns:a="http://schemas.openxmlformats.org/drawingml/2006/main" flipV="1">
          <a:off x="476251" y="1409701"/>
          <a:ext cx="0" cy="790575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0.13456</cdr:x>
      <cdr:y>0.60664</cdr:y>
    </cdr:from>
    <cdr:to>
      <cdr:x>0.13456</cdr:x>
      <cdr:y>0.80972</cdr:y>
    </cdr:to>
    <cdr:cxnSp macro="">
      <cdr:nvCxnSpPr>
        <cdr:cNvPr id="11" name="Gerader Verbinder 10">
          <a:extLst xmlns:a="http://schemas.openxmlformats.org/drawingml/2006/main">
            <a:ext uri="{FF2B5EF4-FFF2-40B4-BE49-F238E27FC236}">
              <a16:creationId xmlns:a16="http://schemas.microsoft.com/office/drawing/2014/main" id="{F3D937EB-4485-F5D9-8C2C-EACCA3E1CE65}"/>
            </a:ext>
          </a:extLst>
        </cdr:cNvPr>
        <cdr:cNvCxnSpPr/>
      </cdr:nvCxnSpPr>
      <cdr:spPr>
        <a:xfrm xmlns:a="http://schemas.openxmlformats.org/drawingml/2006/main">
          <a:off x="1849450" y="4160350"/>
          <a:ext cx="0" cy="1392726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0.27605</cdr:x>
      <cdr:y>0.20833</cdr:y>
    </cdr:from>
    <cdr:to>
      <cdr:x>0.27605</cdr:x>
      <cdr:y>0.32546</cdr:y>
    </cdr:to>
    <cdr:cxnSp macro="">
      <cdr:nvCxnSpPr>
        <cdr:cNvPr id="13" name="Gerader Verbinder 12">
          <a:extLst xmlns:a="http://schemas.openxmlformats.org/drawingml/2006/main">
            <a:ext uri="{FF2B5EF4-FFF2-40B4-BE49-F238E27FC236}">
              <a16:creationId xmlns:a16="http://schemas.microsoft.com/office/drawing/2014/main" id="{26F7EE5E-A9FC-E891-DE4E-7A51A3091A42}"/>
            </a:ext>
          </a:extLst>
        </cdr:cNvPr>
        <cdr:cNvCxnSpPr/>
      </cdr:nvCxnSpPr>
      <cdr:spPr>
        <a:xfrm xmlns:a="http://schemas.openxmlformats.org/drawingml/2006/main" flipV="1">
          <a:off x="3794125" y="1428751"/>
          <a:ext cx="0" cy="803274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0.78158</cdr:x>
      <cdr:y>0.69076</cdr:y>
    </cdr:from>
    <cdr:to>
      <cdr:x>0.78158</cdr:x>
      <cdr:y>0.82222</cdr:y>
    </cdr:to>
    <cdr:cxnSp macro="">
      <cdr:nvCxnSpPr>
        <cdr:cNvPr id="15" name="Gerader Verbinder 14">
          <a:extLst xmlns:a="http://schemas.openxmlformats.org/drawingml/2006/main">
            <a:ext uri="{FF2B5EF4-FFF2-40B4-BE49-F238E27FC236}">
              <a16:creationId xmlns:a16="http://schemas.microsoft.com/office/drawing/2014/main" id="{62D8D671-FF92-E02F-58E2-B78EE55D6CB0}"/>
            </a:ext>
          </a:extLst>
        </cdr:cNvPr>
        <cdr:cNvCxnSpPr/>
      </cdr:nvCxnSpPr>
      <cdr:spPr>
        <a:xfrm xmlns:a="http://schemas.openxmlformats.org/drawingml/2006/main">
          <a:off x="10742507" y="4737249"/>
          <a:ext cx="0" cy="901552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0.02164</cdr:x>
      <cdr:y>0.10813</cdr:y>
    </cdr:from>
    <cdr:to>
      <cdr:x>0.15659</cdr:x>
      <cdr:y>0.21135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0E72BCC6-BC6A-CE8C-1B84-B2909C8AC196}"/>
            </a:ext>
          </a:extLst>
        </cdr:cNvPr>
        <cdr:cNvSpPr txBox="1"/>
      </cdr:nvSpPr>
      <cdr:spPr>
        <a:xfrm xmlns:a="http://schemas.openxmlformats.org/drawingml/2006/main">
          <a:off x="297399" y="741585"/>
          <a:ext cx="185493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Analyse</a:t>
          </a:r>
          <a:endParaRPr lang="de-DE" b="1" dirty="0"/>
        </a:p>
      </cdr:txBody>
    </cdr:sp>
  </cdr:relSizeAnchor>
  <cdr:relSizeAnchor xmlns:cdr="http://schemas.openxmlformats.org/drawingml/2006/chartDrawing">
    <cdr:from>
      <cdr:x>0.11596</cdr:x>
      <cdr:y>0.80741</cdr:y>
    </cdr:from>
    <cdr:to>
      <cdr:x>0.25314</cdr:x>
      <cdr:y>0.91063</cdr:y>
    </cdr:to>
    <cdr:sp macro="" textlink="">
      <cdr:nvSpPr>
        <cdr:cNvPr id="3" name="Textfeld 7">
          <a:extLst xmlns:a="http://schemas.openxmlformats.org/drawingml/2006/main">
            <a:ext uri="{FF2B5EF4-FFF2-40B4-BE49-F238E27FC236}">
              <a16:creationId xmlns:a16="http://schemas.microsoft.com/office/drawing/2014/main" id="{559F2979-1F7B-787E-0947-A603DBFA32ED}"/>
            </a:ext>
          </a:extLst>
        </cdr:cNvPr>
        <cdr:cNvSpPr txBox="1"/>
      </cdr:nvSpPr>
      <cdr:spPr>
        <a:xfrm xmlns:a="http://schemas.openxmlformats.org/drawingml/2006/main">
          <a:off x="1593850" y="5537200"/>
          <a:ext cx="188551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Entwurf</a:t>
          </a:r>
          <a:endParaRPr lang="de-DE" b="1" dirty="0"/>
        </a:p>
      </cdr:txBody>
    </cdr:sp>
  </cdr:relSizeAnchor>
  <cdr:relSizeAnchor xmlns:cdr="http://schemas.openxmlformats.org/drawingml/2006/chartDrawing">
    <cdr:from>
      <cdr:x>0.2622</cdr:x>
      <cdr:y>0.10997</cdr:y>
    </cdr:from>
    <cdr:to>
      <cdr:x>0.54482</cdr:x>
      <cdr:y>0.21319</cdr:y>
    </cdr:to>
    <cdr:sp macro="" textlink="">
      <cdr:nvSpPr>
        <cdr:cNvPr id="4" name="Textfeld 10">
          <a:extLst xmlns:a="http://schemas.openxmlformats.org/drawingml/2006/main">
            <a:ext uri="{FF2B5EF4-FFF2-40B4-BE49-F238E27FC236}">
              <a16:creationId xmlns:a16="http://schemas.microsoft.com/office/drawing/2014/main" id="{5BD05BD2-8002-16D1-CF8A-AB477AC433A2}"/>
            </a:ext>
          </a:extLst>
        </cdr:cNvPr>
        <cdr:cNvSpPr txBox="1"/>
      </cdr:nvSpPr>
      <cdr:spPr>
        <a:xfrm xmlns:a="http://schemas.openxmlformats.org/drawingml/2006/main">
          <a:off x="3603828" y="754191"/>
          <a:ext cx="3884461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Implementierung</a:t>
          </a:r>
          <a:endParaRPr lang="de-DE" b="1" dirty="0"/>
        </a:p>
      </cdr:txBody>
    </cdr:sp>
  </cdr:relSizeAnchor>
  <cdr:relSizeAnchor xmlns:cdr="http://schemas.openxmlformats.org/drawingml/2006/chartDrawing">
    <cdr:from>
      <cdr:x>0.63375</cdr:x>
      <cdr:y>0.80726</cdr:y>
    </cdr:from>
    <cdr:to>
      <cdr:x>0.79752</cdr:x>
      <cdr:y>0.91048</cdr:y>
    </cdr:to>
    <cdr:sp macro="" textlink="">
      <cdr:nvSpPr>
        <cdr:cNvPr id="6" name="Textfeld 12">
          <a:extLst xmlns:a="http://schemas.openxmlformats.org/drawingml/2006/main">
            <a:ext uri="{FF2B5EF4-FFF2-40B4-BE49-F238E27FC236}">
              <a16:creationId xmlns:a16="http://schemas.microsoft.com/office/drawing/2014/main" id="{6416DBAA-4FE6-0274-7330-3FB0A155BB84}"/>
            </a:ext>
          </a:extLst>
        </cdr:cNvPr>
        <cdr:cNvSpPr txBox="1"/>
      </cdr:nvSpPr>
      <cdr:spPr>
        <a:xfrm xmlns:a="http://schemas.openxmlformats.org/drawingml/2006/main">
          <a:off x="8710645" y="5536196"/>
          <a:ext cx="2250937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Abnahme</a:t>
          </a:r>
          <a:endParaRPr lang="de-DE" b="1" dirty="0"/>
        </a:p>
      </cdr:txBody>
    </cdr:sp>
  </cdr:relSizeAnchor>
  <cdr:relSizeAnchor xmlns:cdr="http://schemas.openxmlformats.org/drawingml/2006/chartDrawing">
    <cdr:from>
      <cdr:x>0.6167</cdr:x>
      <cdr:y>0.11019</cdr:y>
    </cdr:from>
    <cdr:to>
      <cdr:x>0.87307</cdr:x>
      <cdr:y>0.21341</cdr:y>
    </cdr:to>
    <cdr:sp macro="" textlink="">
      <cdr:nvSpPr>
        <cdr:cNvPr id="7" name="Textfeld 16">
          <a:extLst xmlns:a="http://schemas.openxmlformats.org/drawingml/2006/main">
            <a:ext uri="{FF2B5EF4-FFF2-40B4-BE49-F238E27FC236}">
              <a16:creationId xmlns:a16="http://schemas.microsoft.com/office/drawing/2014/main" id="{9D7E08BE-907E-73CD-98F9-8A7BC14CB821}"/>
            </a:ext>
          </a:extLst>
        </cdr:cNvPr>
        <cdr:cNvSpPr txBox="1"/>
      </cdr:nvSpPr>
      <cdr:spPr>
        <a:xfrm xmlns:a="http://schemas.openxmlformats.org/drawingml/2006/main">
          <a:off x="8476243" y="755650"/>
          <a:ext cx="3523785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4000" b="1" dirty="0"/>
            <a:t>Dokumentation</a:t>
          </a:r>
          <a:endParaRPr lang="de-DE" b="1" dirty="0"/>
        </a:p>
      </cdr:txBody>
    </cdr:sp>
  </cdr:relSizeAnchor>
  <cdr:relSizeAnchor xmlns:cdr="http://schemas.openxmlformats.org/drawingml/2006/chartDrawing">
    <cdr:from>
      <cdr:x>0.03465</cdr:x>
      <cdr:y>0.20556</cdr:y>
    </cdr:from>
    <cdr:to>
      <cdr:x>0.03465</cdr:x>
      <cdr:y>0.32083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44EB6C28-7A47-FE4A-CC8F-DA1EC1FBC94D}"/>
            </a:ext>
          </a:extLst>
        </cdr:cNvPr>
        <cdr:cNvCxnSpPr/>
      </cdr:nvCxnSpPr>
      <cdr:spPr>
        <a:xfrm xmlns:a="http://schemas.openxmlformats.org/drawingml/2006/main" flipV="1">
          <a:off x="476251" y="1409701"/>
          <a:ext cx="0" cy="790575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0.13456</cdr:x>
      <cdr:y>0.60664</cdr:y>
    </cdr:from>
    <cdr:to>
      <cdr:x>0.13456</cdr:x>
      <cdr:y>0.80972</cdr:y>
    </cdr:to>
    <cdr:cxnSp macro="">
      <cdr:nvCxnSpPr>
        <cdr:cNvPr id="11" name="Gerader Verbinder 10">
          <a:extLst xmlns:a="http://schemas.openxmlformats.org/drawingml/2006/main">
            <a:ext uri="{FF2B5EF4-FFF2-40B4-BE49-F238E27FC236}">
              <a16:creationId xmlns:a16="http://schemas.microsoft.com/office/drawing/2014/main" id="{F3D937EB-4485-F5D9-8C2C-EACCA3E1CE65}"/>
            </a:ext>
          </a:extLst>
        </cdr:cNvPr>
        <cdr:cNvCxnSpPr/>
      </cdr:nvCxnSpPr>
      <cdr:spPr>
        <a:xfrm xmlns:a="http://schemas.openxmlformats.org/drawingml/2006/main">
          <a:off x="1849450" y="4160350"/>
          <a:ext cx="0" cy="1392726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tx2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0.27605</cdr:x>
      <cdr:y>0.20833</cdr:y>
    </cdr:from>
    <cdr:to>
      <cdr:x>0.27605</cdr:x>
      <cdr:y>0.32546</cdr:y>
    </cdr:to>
    <cdr:cxnSp macro="">
      <cdr:nvCxnSpPr>
        <cdr:cNvPr id="13" name="Gerader Verbinder 12">
          <a:extLst xmlns:a="http://schemas.openxmlformats.org/drawingml/2006/main">
            <a:ext uri="{FF2B5EF4-FFF2-40B4-BE49-F238E27FC236}">
              <a16:creationId xmlns:a16="http://schemas.microsoft.com/office/drawing/2014/main" id="{26F7EE5E-A9FC-E891-DE4E-7A51A3091A42}"/>
            </a:ext>
          </a:extLst>
        </cdr:cNvPr>
        <cdr:cNvCxnSpPr/>
      </cdr:nvCxnSpPr>
      <cdr:spPr>
        <a:xfrm xmlns:a="http://schemas.openxmlformats.org/drawingml/2006/main" flipV="1">
          <a:off x="3794125" y="1428751"/>
          <a:ext cx="0" cy="803274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0.78158</cdr:x>
      <cdr:y>0.69076</cdr:y>
    </cdr:from>
    <cdr:to>
      <cdr:x>0.78158</cdr:x>
      <cdr:y>0.82222</cdr:y>
    </cdr:to>
    <cdr:cxnSp macro="">
      <cdr:nvCxnSpPr>
        <cdr:cNvPr id="15" name="Gerader Verbinder 14">
          <a:extLst xmlns:a="http://schemas.openxmlformats.org/drawingml/2006/main">
            <a:ext uri="{FF2B5EF4-FFF2-40B4-BE49-F238E27FC236}">
              <a16:creationId xmlns:a16="http://schemas.microsoft.com/office/drawing/2014/main" id="{62D8D671-FF92-E02F-58E2-B78EE55D6CB0}"/>
            </a:ext>
          </a:extLst>
        </cdr:cNvPr>
        <cdr:cNvCxnSpPr/>
      </cdr:nvCxnSpPr>
      <cdr:spPr>
        <a:xfrm xmlns:a="http://schemas.openxmlformats.org/drawingml/2006/main">
          <a:off x="10742507" y="4737249"/>
          <a:ext cx="0" cy="901552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3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0.85308</cdr:x>
      <cdr:y>0.20972</cdr:y>
    </cdr:from>
    <cdr:to>
      <cdr:x>0.85308</cdr:x>
      <cdr:y>0.32361</cdr:y>
    </cdr:to>
    <cdr:cxnSp macro="">
      <cdr:nvCxnSpPr>
        <cdr:cNvPr id="17" name="Gerader Verbinder 16">
          <a:extLst xmlns:a="http://schemas.openxmlformats.org/drawingml/2006/main">
            <a:ext uri="{FF2B5EF4-FFF2-40B4-BE49-F238E27FC236}">
              <a16:creationId xmlns:a16="http://schemas.microsoft.com/office/drawing/2014/main" id="{3A2AE280-F272-E8F7-59D1-E663A93AE80F}"/>
            </a:ext>
          </a:extLst>
        </cdr:cNvPr>
        <cdr:cNvCxnSpPr/>
      </cdr:nvCxnSpPr>
      <cdr:spPr>
        <a:xfrm xmlns:a="http://schemas.openxmlformats.org/drawingml/2006/main">
          <a:off x="11725276" y="1438276"/>
          <a:ext cx="0" cy="78105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17356C"/>
          </a:solidFill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1B4F-2E75-4286-9DE3-7306D3895A15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5A90-3C47-4BCA-9C02-BE9BA16C34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20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65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4798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9790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4525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02337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15157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34449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73628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52277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94321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27262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109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036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41420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7188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79771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93521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1817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94384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00563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63111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229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812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720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576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535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6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88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933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33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29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974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94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554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708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199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918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140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317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135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47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312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619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560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534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3909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886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108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910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2227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672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25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940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1179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032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755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37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4033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2287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0254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4575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3016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38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7258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1088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801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4815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6176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1331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4451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3515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3599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1836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15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7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9866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2176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327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4129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9C686-A8BE-408F-BC32-4743319BC5D2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4612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9276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4484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3960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5183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31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8854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1373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9231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6957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521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529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6593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1334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5784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1489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010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0215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45650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9067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028534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9771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2361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8513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5049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0034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2680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89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24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52762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24557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44790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5617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6971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78736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8565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01819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8632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78987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5A90-3C47-4BCA-9C02-BE9BA16C344E}" type="slidenum">
              <a:rPr lang="de-DE" smtClean="0"/>
              <a:t>99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95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6DBFF-644D-1751-1D90-937254DFF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DC849A-2F59-36C5-2BDE-F19CC7344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9C1BEA-B50C-D35A-7FC8-56CC15D4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67DEE-FFAA-B58C-F0CB-616D8D98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15DB98-AD75-50C4-0EBE-EAD159CE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01477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335FA-43F8-5F92-49FD-5FC147EF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518C5BE-8225-E1BF-0E2E-CED8E4852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437672-29B4-7082-966D-3447FBF19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BAD4E9-9ACE-A67D-59FF-3512444E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8BCE89-21E6-433D-577D-2DE56F4E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18484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AC01156-AE0D-FBF9-37AA-6273C457C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25D7C7-AC16-557C-5912-4DC66DDB9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669042-415C-E1F2-87F2-7CB53653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E9672B-017B-B0AC-378A-A4C7CD12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B23413-78ED-6630-C1EA-E12F99E6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3459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AB4AE-FB7F-8C65-0129-5B2159DA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763185-6D39-BDB2-FE4E-51451F530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81148D-1E2E-332F-F4F7-77DCF8C7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68C10F-E24A-E746-E2E3-AE28DF2B9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B775D5-A441-803C-15A6-5DFC5A93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4980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A7228-7A45-7C2C-2B27-4A04131C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42FDBA-8DA7-FCE7-F78D-92B38A3D4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963A49-F140-36C8-B5F1-4A086A48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7F7FA5-3262-1620-70BA-1F650B4C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A1D1DC-AC21-28FC-BCBF-57FAF5C6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875343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AF5EE-7D97-E83C-24DF-7EF8C2F6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10A646-B696-F0AB-25AC-957837617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96D79-DB7B-F156-D779-05FCEDFC6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A2BD4F-BF61-B8BD-7FB0-E8C71591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B80CD2-3D97-12F2-A3EB-CC786ED8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F08A76-4973-F8CA-9084-808F97A6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27674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66053-5445-CFF5-848D-9CCAC0E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9A4B8F-99DB-E8B0-8A61-1644F7F09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52CD62-4D69-35ED-2377-0F55BDD6F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FBE057-2CA7-6EFB-4363-C44506708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CF79E06-A28A-5387-6168-587E9F98D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372D1E4-091C-AFDB-8709-7CC95B21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C290D31-C2EF-1575-0212-2C096BDC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82C3C9-CB2E-2C3C-6702-6AD9ADBF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7135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6DB16-0915-A70D-90F6-607FF3FA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C93E18-3B0A-3A09-632E-F9CD4FB2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88857E-8E59-618F-8488-4BA237DA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FF13DB-8202-9B7F-686B-D46E2523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59039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7EB091-1B28-7353-60CE-967B0DCF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FD2B66-69EF-8128-99EA-795BB2D5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FD345-9C4A-84B4-5D34-C6CF5442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2617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59B55-00C5-C874-605C-A832E2F4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5D99F3-A9FE-4D5D-DA82-4386F492C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E9644C-A0A2-0E8C-EE51-9DD691FB8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D71A9F-C761-545C-944C-0D26F007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62A332-0D01-6BA7-E9BC-B17F03B0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9005B7-AC42-39DA-2068-E2A58D753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0472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F5771-74E4-9068-54A2-8AFC1E8F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717834D-4610-225D-4F65-E3B16BCF5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362887-9A9B-438D-56CE-D6B45C77A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CB03B7-A508-6892-3DF6-0667DDCC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A15031-9FAA-AAC9-CD74-C96E46057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91F8AB-8B2F-209C-3522-E8018F229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89365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C88FC76-DAB8-A319-2AF2-956E7F43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9DFBEE-33BE-D3BF-8453-E86982DBD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EA8A3C-9AF6-C1C6-5E91-77BFF5A6C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1D8E-A83C-461E-8825-E971BC3B0732}" type="datetimeFigureOut">
              <a:rPr lang="de-DE" smtClean="0"/>
              <a:t>19.01.2024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CC53EC-3F19-533C-0AED-E64388893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9FF819-2A9A-3C61-526E-90478C41F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6579E-8A31-418D-9AB3-66B139AD2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7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A80CB-04BB-5E67-D08E-EA277D477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38" y="4472647"/>
            <a:ext cx="6505575" cy="644517"/>
          </a:xfrm>
        </p:spPr>
        <p:txBody>
          <a:bodyPr>
            <a:noAutofit/>
          </a:bodyPr>
          <a:lstStyle/>
          <a:p>
            <a:pPr algn="l"/>
            <a:r>
              <a:rPr lang="de-DE" sz="4000" dirty="0">
                <a:latin typeface="+mn-lt"/>
              </a:rPr>
              <a:t>Projektname: ENTON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561CB2-0880-F93B-2C90-6E9D8FA8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838" y="5117164"/>
            <a:ext cx="6505575" cy="550566"/>
          </a:xfrm>
        </p:spPr>
        <p:txBody>
          <a:bodyPr>
            <a:noAutofit/>
          </a:bodyPr>
          <a:lstStyle/>
          <a:p>
            <a:pPr algn="l"/>
            <a:r>
              <a:rPr lang="de-DE" sz="3600" dirty="0"/>
              <a:t>Prüfling: Christian Eirich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B21FE6-E5A0-E42A-E68C-FAB2EBC6A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840" y="1034581"/>
            <a:ext cx="6505575" cy="14573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2CA9B17-165E-99D0-CFB9-944C1D209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498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B014FBE-D0E8-C8E0-DC01-D815FBD77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63491"/>
      </p:ext>
    </p:extLst>
  </p:cSld>
  <p:clrMapOvr>
    <a:masterClrMapping/>
  </p:clrMapOvr>
  <p:transition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AA3B8C-E973-30E7-E68D-DD5AAA2E4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320" y="464457"/>
            <a:ext cx="12192641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4202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61CF3DD-FF8B-5AF0-595D-7B9AB420A1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36" y="1250950"/>
            <a:ext cx="12220472" cy="4356100"/>
          </a:xfrm>
          <a:prstGeom prst="rect">
            <a:avLst/>
          </a:prstGeom>
        </p:spPr>
      </p:pic>
      <p:sp>
        <p:nvSpPr>
          <p:cNvPr id="7" name="Shape 121">
            <a:extLst>
              <a:ext uri="{FF2B5EF4-FFF2-40B4-BE49-F238E27FC236}">
                <a16:creationId xmlns:a16="http://schemas.microsoft.com/office/drawing/2014/main" id="{DB59878A-ABA4-8BD8-55F6-B625E72525AE}"/>
              </a:ext>
            </a:extLst>
          </p:cNvPr>
          <p:cNvSpPr/>
          <p:nvPr/>
        </p:nvSpPr>
        <p:spPr>
          <a:xfrm>
            <a:off x="0" y="4858565"/>
            <a:ext cx="3018329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 err="1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JavaDoc</a:t>
            </a:r>
            <a:endParaRPr lang="de-DE" sz="5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536224"/>
      </p:ext>
    </p:extLst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43FC9F-23BB-F482-73F8-6229C0BA7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7839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DD29A63-C99B-7085-A169-2ED6062A1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54" y="276775"/>
            <a:ext cx="8358706" cy="6304449"/>
          </a:xfrm>
          <a:prstGeom prst="rect">
            <a:avLst/>
          </a:prstGeom>
        </p:spPr>
      </p:pic>
      <p:sp>
        <p:nvSpPr>
          <p:cNvPr id="5" name="Shape 121">
            <a:extLst>
              <a:ext uri="{FF2B5EF4-FFF2-40B4-BE49-F238E27FC236}">
                <a16:creationId xmlns:a16="http://schemas.microsoft.com/office/drawing/2014/main" id="{D47E7EE0-8C71-7D9D-4C3D-DFBFCEBDFA5B}"/>
              </a:ext>
            </a:extLst>
          </p:cNvPr>
          <p:cNvSpPr/>
          <p:nvPr/>
        </p:nvSpPr>
        <p:spPr>
          <a:xfrm>
            <a:off x="0" y="4858565"/>
            <a:ext cx="5162719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Tabellenmodell</a:t>
            </a:r>
          </a:p>
        </p:txBody>
      </p:sp>
    </p:spTree>
    <p:extLst>
      <p:ext uri="{BB962C8B-B14F-4D97-AF65-F5344CB8AC3E}">
        <p14:creationId xmlns:p14="http://schemas.microsoft.com/office/powerpoint/2010/main" val="3714089511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20142F4-4966-9F09-67DC-192CC90CE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"/>
            <a:ext cx="12192000" cy="6857603"/>
          </a:xfrm>
          <a:prstGeom prst="rect">
            <a:avLst/>
          </a:prstGeom>
        </p:spPr>
      </p:pic>
      <p:sp>
        <p:nvSpPr>
          <p:cNvPr id="5" name="Shape 121">
            <a:extLst>
              <a:ext uri="{FF2B5EF4-FFF2-40B4-BE49-F238E27FC236}">
                <a16:creationId xmlns:a16="http://schemas.microsoft.com/office/drawing/2014/main" id="{E3D1351D-D2DB-E814-3FE1-4922E870EB36}"/>
              </a:ext>
            </a:extLst>
          </p:cNvPr>
          <p:cNvSpPr/>
          <p:nvPr/>
        </p:nvSpPr>
        <p:spPr>
          <a:xfrm>
            <a:off x="0" y="4858565"/>
            <a:ext cx="6578825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API-Dokumentation</a:t>
            </a:r>
          </a:p>
        </p:txBody>
      </p:sp>
    </p:spTree>
    <p:extLst>
      <p:ext uri="{BB962C8B-B14F-4D97-AF65-F5344CB8AC3E}">
        <p14:creationId xmlns:p14="http://schemas.microsoft.com/office/powerpoint/2010/main" val="1073791052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20142F4-4966-9F09-67DC-192CC90CE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"/>
            <a:ext cx="12192000" cy="68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61888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F9E2CB4-A20D-0C01-DC41-65AD4C5D9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405861"/>
          </a:xfrm>
          <a:prstGeom prst="rect">
            <a:avLst/>
          </a:prstGeom>
        </p:spPr>
      </p:pic>
      <p:sp>
        <p:nvSpPr>
          <p:cNvPr id="2" name="Shape 121">
            <a:extLst>
              <a:ext uri="{FF2B5EF4-FFF2-40B4-BE49-F238E27FC236}">
                <a16:creationId xmlns:a16="http://schemas.microsoft.com/office/drawing/2014/main" id="{B9D9B8F2-68A4-E7FE-029F-A0147DC0356D}"/>
              </a:ext>
            </a:extLst>
          </p:cNvPr>
          <p:cNvSpPr/>
          <p:nvPr/>
        </p:nvSpPr>
        <p:spPr>
          <a:xfrm>
            <a:off x="0" y="4858565"/>
            <a:ext cx="8075851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Benutzerdokumentation</a:t>
            </a:r>
          </a:p>
        </p:txBody>
      </p:sp>
    </p:spTree>
    <p:extLst>
      <p:ext uri="{BB962C8B-B14F-4D97-AF65-F5344CB8AC3E}">
        <p14:creationId xmlns:p14="http://schemas.microsoft.com/office/powerpoint/2010/main" val="38827860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A0C49B4-DA92-E260-156F-0D2A0315C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B59076D-779E-1F02-EFF5-D5B2411AE3C8}"/>
              </a:ext>
            </a:extLst>
          </p:cNvPr>
          <p:cNvSpPr/>
          <p:nvPr/>
        </p:nvSpPr>
        <p:spPr>
          <a:xfrm>
            <a:off x="2037143" y="3541852"/>
            <a:ext cx="8137003" cy="14005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739876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6694475" y="2832415"/>
            <a:ext cx="704680" cy="1298368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BCD70C9-F4CD-B147-DC8D-EDABFDE65B8C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59B232-F59B-B6C0-CF9C-AC5484A3537E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2C2BF83-A696-0226-AECD-A97B3057C95E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1812C8-6721-0159-8F9A-4C90AE8DC345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23ECC3-DE08-05BB-232D-097EBF56C0C1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3115569702"/>
      </p:ext>
    </p:extLst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5587185" y="2968915"/>
            <a:ext cx="499375" cy="920095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66B3D73-2F5D-E54F-20BF-02AA1DCAF927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317314-164C-8F0E-8866-FCCCDBA2A01B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9185F0-EC18-2110-BFDA-C93D60F5769B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0FE183C-1E5F-A3E5-B314-3D40D6DFDFE6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ADCFE53-9853-8287-F030-7209A5AC1BBD}"/>
              </a:ext>
            </a:extLst>
          </p:cNvPr>
          <p:cNvSpPr txBox="1"/>
          <p:nvPr/>
        </p:nvSpPr>
        <p:spPr>
          <a:xfrm>
            <a:off x="4838256" y="862030"/>
            <a:ext cx="244246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  <a:endParaRPr lang="de-DE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1766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6458E1B-94A1-66ED-6417-9D5F4234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898114"/>
          </a:xfrm>
          <a:prstGeom prst="rect">
            <a:avLst/>
          </a:prstGeom>
        </p:spPr>
      </p:pic>
      <p:sp>
        <p:nvSpPr>
          <p:cNvPr id="2" name="Shape 121">
            <a:extLst>
              <a:ext uri="{FF2B5EF4-FFF2-40B4-BE49-F238E27FC236}">
                <a16:creationId xmlns:a16="http://schemas.microsoft.com/office/drawing/2014/main" id="{DCF80280-C2D7-916B-EBD1-0A8F20D30854}"/>
              </a:ext>
            </a:extLst>
          </p:cNvPr>
          <p:cNvSpPr/>
          <p:nvPr/>
        </p:nvSpPr>
        <p:spPr>
          <a:xfrm>
            <a:off x="420284" y="1183787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Routiniert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Shape 121">
            <a:extLst>
              <a:ext uri="{FF2B5EF4-FFF2-40B4-BE49-F238E27FC236}">
                <a16:creationId xmlns:a16="http://schemas.microsoft.com/office/drawing/2014/main" id="{A11AD19D-8AAF-4B9D-9283-78FC84005719}"/>
              </a:ext>
            </a:extLst>
          </p:cNvPr>
          <p:cNvSpPr/>
          <p:nvPr/>
        </p:nvSpPr>
        <p:spPr>
          <a:xfrm>
            <a:off x="420284" y="2114170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Online-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Shape 121">
            <a:extLst>
              <a:ext uri="{FF2B5EF4-FFF2-40B4-BE49-F238E27FC236}">
                <a16:creationId xmlns:a16="http://schemas.microsoft.com/office/drawing/2014/main" id="{36304B63-7D01-499F-F402-5DD985BD1A67}"/>
              </a:ext>
            </a:extLst>
          </p:cNvPr>
          <p:cNvSpPr/>
          <p:nvPr/>
        </p:nvSpPr>
        <p:spPr>
          <a:xfrm>
            <a:off x="420284" y="3040719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Bewerbungen</a:t>
            </a:r>
          </a:p>
        </p:txBody>
      </p:sp>
      <p:sp>
        <p:nvSpPr>
          <p:cNvPr id="6" name="Shape 121">
            <a:extLst>
              <a:ext uri="{FF2B5EF4-FFF2-40B4-BE49-F238E27FC236}">
                <a16:creationId xmlns:a16="http://schemas.microsoft.com/office/drawing/2014/main" id="{2B35AEA9-7D53-444F-F8EB-199618305E0F}"/>
              </a:ext>
            </a:extLst>
          </p:cNvPr>
          <p:cNvSpPr/>
          <p:nvPr/>
        </p:nvSpPr>
        <p:spPr>
          <a:xfrm>
            <a:off x="420284" y="3974935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Bearbeiten und</a:t>
            </a:r>
          </a:p>
        </p:txBody>
      </p:sp>
      <p:sp>
        <p:nvSpPr>
          <p:cNvPr id="7" name="!!komp">
            <a:extLst>
              <a:ext uri="{FF2B5EF4-FFF2-40B4-BE49-F238E27FC236}">
                <a16:creationId xmlns:a16="http://schemas.microsoft.com/office/drawing/2014/main" id="{6B85655F-B6FC-A243-41EB-0D6ECBB10456}"/>
              </a:ext>
            </a:extLst>
          </p:cNvPr>
          <p:cNvSpPr/>
          <p:nvPr/>
        </p:nvSpPr>
        <p:spPr>
          <a:xfrm>
            <a:off x="420284" y="4882208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u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Erfassen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157764"/>
      </p:ext>
    </p:extLst>
  </p:cSld>
  <p:clrMapOvr>
    <a:masterClrMapping/>
  </p:clrMapOvr>
  <p:transition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12F1466-F473-9853-76E2-8FD1444A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35" y="87313"/>
            <a:ext cx="5163842" cy="685800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1B4A41D-5373-F674-C68D-3333F4F84C88}"/>
              </a:ext>
            </a:extLst>
          </p:cNvPr>
          <p:cNvGrpSpPr/>
          <p:nvPr/>
        </p:nvGrpSpPr>
        <p:grpSpPr>
          <a:xfrm>
            <a:off x="3941176" y="425802"/>
            <a:ext cx="3997894" cy="1975889"/>
            <a:chOff x="3957700" y="683777"/>
            <a:chExt cx="3997894" cy="1975889"/>
          </a:xfrm>
        </p:grpSpPr>
        <p:sp>
          <p:nvSpPr>
            <p:cNvPr id="8" name="Gewitterblitz 7">
              <a:extLst>
                <a:ext uri="{FF2B5EF4-FFF2-40B4-BE49-F238E27FC236}">
                  <a16:creationId xmlns:a16="http://schemas.microsoft.com/office/drawing/2014/main" id="{A66898AA-3DA2-1434-7857-D6B5686756CD}"/>
                </a:ext>
              </a:extLst>
            </p:cNvPr>
            <p:cNvSpPr/>
            <p:nvPr/>
          </p:nvSpPr>
          <p:spPr>
            <a:xfrm rot="8019095">
              <a:off x="6458167" y="1278542"/>
              <a:ext cx="1658867" cy="469338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ewitterblitz 8">
              <a:extLst>
                <a:ext uri="{FF2B5EF4-FFF2-40B4-BE49-F238E27FC236}">
                  <a16:creationId xmlns:a16="http://schemas.microsoft.com/office/drawing/2014/main" id="{7BCB0D88-F255-4CCE-B327-85532683EFC9}"/>
                </a:ext>
              </a:extLst>
            </p:cNvPr>
            <p:cNvSpPr/>
            <p:nvPr/>
          </p:nvSpPr>
          <p:spPr>
            <a:xfrm rot="8019095">
              <a:off x="6793679" y="1497751"/>
              <a:ext cx="1658867" cy="664963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ewitterblitz 9">
              <a:extLst>
                <a:ext uri="{FF2B5EF4-FFF2-40B4-BE49-F238E27FC236}">
                  <a16:creationId xmlns:a16="http://schemas.microsoft.com/office/drawing/2014/main" id="{207CC7A6-2A5A-1F9C-7CD6-CC94A1F0A416}"/>
                </a:ext>
              </a:extLst>
            </p:cNvPr>
            <p:cNvSpPr/>
            <p:nvPr/>
          </p:nvSpPr>
          <p:spPr>
            <a:xfrm rot="1287520">
              <a:off x="4224250" y="1197621"/>
              <a:ext cx="1658867" cy="469338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ewitterblitz 10">
              <a:extLst>
                <a:ext uri="{FF2B5EF4-FFF2-40B4-BE49-F238E27FC236}">
                  <a16:creationId xmlns:a16="http://schemas.microsoft.com/office/drawing/2014/main" id="{6993AB41-37BB-AC8F-22D7-939E544A97BB}"/>
                </a:ext>
              </a:extLst>
            </p:cNvPr>
            <p:cNvSpPr/>
            <p:nvPr/>
          </p:nvSpPr>
          <p:spPr>
            <a:xfrm rot="691556">
              <a:off x="3957700" y="1533140"/>
              <a:ext cx="1658867" cy="469338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57086060"/>
      </p:ext>
    </p:extLst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12F1466-F473-9853-76E2-8FD1444A2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35" y="87313"/>
            <a:ext cx="5163842" cy="6858000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1B4A41D-5373-F674-C68D-3333F4F84C88}"/>
              </a:ext>
            </a:extLst>
          </p:cNvPr>
          <p:cNvGrpSpPr/>
          <p:nvPr/>
        </p:nvGrpSpPr>
        <p:grpSpPr>
          <a:xfrm>
            <a:off x="3941176" y="425802"/>
            <a:ext cx="3997894" cy="1975889"/>
            <a:chOff x="3957700" y="683777"/>
            <a:chExt cx="3997894" cy="1975889"/>
          </a:xfrm>
        </p:grpSpPr>
        <p:sp>
          <p:nvSpPr>
            <p:cNvPr id="8" name="Gewitterblitz 7">
              <a:extLst>
                <a:ext uri="{FF2B5EF4-FFF2-40B4-BE49-F238E27FC236}">
                  <a16:creationId xmlns:a16="http://schemas.microsoft.com/office/drawing/2014/main" id="{A66898AA-3DA2-1434-7857-D6B5686756CD}"/>
                </a:ext>
              </a:extLst>
            </p:cNvPr>
            <p:cNvSpPr/>
            <p:nvPr/>
          </p:nvSpPr>
          <p:spPr>
            <a:xfrm rot="8019095">
              <a:off x="6458167" y="1278542"/>
              <a:ext cx="1658867" cy="469338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ewitterblitz 8">
              <a:extLst>
                <a:ext uri="{FF2B5EF4-FFF2-40B4-BE49-F238E27FC236}">
                  <a16:creationId xmlns:a16="http://schemas.microsoft.com/office/drawing/2014/main" id="{7BCB0D88-F255-4CCE-B327-85532683EFC9}"/>
                </a:ext>
              </a:extLst>
            </p:cNvPr>
            <p:cNvSpPr/>
            <p:nvPr/>
          </p:nvSpPr>
          <p:spPr>
            <a:xfrm rot="8019095">
              <a:off x="6793679" y="1497751"/>
              <a:ext cx="1658867" cy="664963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ewitterblitz 9">
              <a:extLst>
                <a:ext uri="{FF2B5EF4-FFF2-40B4-BE49-F238E27FC236}">
                  <a16:creationId xmlns:a16="http://schemas.microsoft.com/office/drawing/2014/main" id="{207CC7A6-2A5A-1F9C-7CD6-CC94A1F0A416}"/>
                </a:ext>
              </a:extLst>
            </p:cNvPr>
            <p:cNvSpPr/>
            <p:nvPr/>
          </p:nvSpPr>
          <p:spPr>
            <a:xfrm rot="1287520">
              <a:off x="4224250" y="1197621"/>
              <a:ext cx="1658867" cy="469338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ewitterblitz 10">
              <a:extLst>
                <a:ext uri="{FF2B5EF4-FFF2-40B4-BE49-F238E27FC236}">
                  <a16:creationId xmlns:a16="http://schemas.microsoft.com/office/drawing/2014/main" id="{6993AB41-37BB-AC8F-22D7-939E544A97BB}"/>
                </a:ext>
              </a:extLst>
            </p:cNvPr>
            <p:cNvSpPr/>
            <p:nvPr/>
          </p:nvSpPr>
          <p:spPr>
            <a:xfrm rot="691556">
              <a:off x="3957700" y="1533140"/>
              <a:ext cx="1658867" cy="469338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Multiplikationszeichen 3">
            <a:extLst>
              <a:ext uri="{FF2B5EF4-FFF2-40B4-BE49-F238E27FC236}">
                <a16:creationId xmlns:a16="http://schemas.microsoft.com/office/drawing/2014/main" id="{02975092-3F9D-693F-F0A3-1CA6262ABAAA}"/>
              </a:ext>
            </a:extLst>
          </p:cNvPr>
          <p:cNvSpPr/>
          <p:nvPr/>
        </p:nvSpPr>
        <p:spPr>
          <a:xfrm>
            <a:off x="2805549" y="175061"/>
            <a:ext cx="6507878" cy="6507878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82791"/>
      </p:ext>
    </p:extLst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8ADFD7-A0DD-0C21-1D09-DEBCA7A5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9" y="0"/>
            <a:ext cx="5163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59415"/>
      </p:ext>
    </p:extLst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B86B822-B66A-4646-0422-B7C9EED1D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39404"/>
      </p:ext>
    </p:extLst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30013BE-4370-7B2D-4D90-ECB1F0ED16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61330"/>
      </p:ext>
    </p:extLst>
  </p:cSld>
  <p:clrMapOvr>
    <a:masterClrMapping/>
  </p:clrMapOvr>
  <p:transition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47D9AC7-0B1A-CD92-AEA8-73CFF8E8E610}"/>
              </a:ext>
            </a:extLst>
          </p:cNvPr>
          <p:cNvSpPr txBox="1"/>
          <p:nvPr/>
        </p:nvSpPr>
        <p:spPr>
          <a:xfrm>
            <a:off x="-139700" y="649357"/>
            <a:ext cx="12192001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de-DE" sz="18000" dirty="0">
                <a:ln w="76200">
                  <a:solidFill>
                    <a:srgbClr val="17356C"/>
                  </a:solidFill>
                </a:ln>
                <a:noFill/>
              </a:rPr>
              <a:t>LESSONS</a:t>
            </a:r>
          </a:p>
          <a:p>
            <a:pPr algn="r"/>
            <a:r>
              <a:rPr lang="de-DE" sz="18000" dirty="0">
                <a:ln w="76200">
                  <a:solidFill>
                    <a:srgbClr val="17356C"/>
                  </a:solidFill>
                </a:ln>
                <a:noFill/>
              </a:rPr>
              <a:t>LEARNED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504F85-7BD2-06B9-4B12-BC97DD4C3560}"/>
              </a:ext>
            </a:extLst>
          </p:cNvPr>
          <p:cNvSpPr txBox="1"/>
          <p:nvPr/>
        </p:nvSpPr>
        <p:spPr>
          <a:xfrm>
            <a:off x="139699" y="-130070"/>
            <a:ext cx="27238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0" dirty="0"/>
              <a:t>💡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3B0CAE6-14AF-DC37-772E-0F64F621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556" y="0"/>
            <a:ext cx="5163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90377"/>
      </p:ext>
    </p:extLst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2D8063-7C82-D5A5-D49D-A6E697906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08" b="22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hape 121">
            <a:extLst>
              <a:ext uri="{FF2B5EF4-FFF2-40B4-BE49-F238E27FC236}">
                <a16:creationId xmlns:a16="http://schemas.microsoft.com/office/drawing/2014/main" id="{219E8CFD-0E31-A652-669C-353FF81F9386}"/>
              </a:ext>
            </a:extLst>
          </p:cNvPr>
          <p:cNvSpPr/>
          <p:nvPr/>
        </p:nvSpPr>
        <p:spPr>
          <a:xfrm>
            <a:off x="0" y="4845865"/>
            <a:ext cx="3149600" cy="1440000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1956539934"/>
      </p:ext>
    </p:extLst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A80CB-04BB-5E67-D08E-EA277D477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38" y="4472647"/>
            <a:ext cx="6505575" cy="644517"/>
          </a:xfrm>
        </p:spPr>
        <p:txBody>
          <a:bodyPr>
            <a:noAutofit/>
          </a:bodyPr>
          <a:lstStyle/>
          <a:p>
            <a:pPr algn="l"/>
            <a:r>
              <a:rPr lang="de-DE" sz="4000" dirty="0">
                <a:latin typeface="+mn-lt"/>
              </a:rPr>
              <a:t>Projektname: ENTON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561CB2-0880-F93B-2C90-6E9D8FA8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838" y="5117164"/>
            <a:ext cx="6505575" cy="550566"/>
          </a:xfrm>
        </p:spPr>
        <p:txBody>
          <a:bodyPr>
            <a:noAutofit/>
          </a:bodyPr>
          <a:lstStyle/>
          <a:p>
            <a:pPr algn="l"/>
            <a:r>
              <a:rPr lang="de-DE" sz="3600" dirty="0"/>
              <a:t>Prüfling: Christian Eirich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B21FE6-E5A0-E42A-E68C-FAB2EBC6A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840" y="1034581"/>
            <a:ext cx="6505575" cy="14573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2CA9B17-165E-99D0-CFB9-944C1D209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5281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6458E1B-94A1-66ED-6417-9D5F4234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898114"/>
          </a:xfrm>
          <a:prstGeom prst="rect">
            <a:avLst/>
          </a:prstGeom>
        </p:spPr>
      </p:pic>
      <p:sp>
        <p:nvSpPr>
          <p:cNvPr id="2" name="Shape 121">
            <a:extLst>
              <a:ext uri="{FF2B5EF4-FFF2-40B4-BE49-F238E27FC236}">
                <a16:creationId xmlns:a16="http://schemas.microsoft.com/office/drawing/2014/main" id="{DCF80280-C2D7-916B-EBD1-0A8F20D30854}"/>
              </a:ext>
            </a:extLst>
          </p:cNvPr>
          <p:cNvSpPr/>
          <p:nvPr/>
        </p:nvSpPr>
        <p:spPr>
          <a:xfrm>
            <a:off x="420284" y="1183787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</a:t>
            </a: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outiniert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Shape 121">
            <a:extLst>
              <a:ext uri="{FF2B5EF4-FFF2-40B4-BE49-F238E27FC236}">
                <a16:creationId xmlns:a16="http://schemas.microsoft.com/office/drawing/2014/main" id="{A11AD19D-8AAF-4B9D-9283-78FC84005719}"/>
              </a:ext>
            </a:extLst>
          </p:cNvPr>
          <p:cNvSpPr/>
          <p:nvPr/>
        </p:nvSpPr>
        <p:spPr>
          <a:xfrm>
            <a:off x="420284" y="2114170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</a:t>
            </a: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nline-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Shape 121">
            <a:extLst>
              <a:ext uri="{FF2B5EF4-FFF2-40B4-BE49-F238E27FC236}">
                <a16:creationId xmlns:a16="http://schemas.microsoft.com/office/drawing/2014/main" id="{36304B63-7D01-499F-F402-5DD985BD1A67}"/>
              </a:ext>
            </a:extLst>
          </p:cNvPr>
          <p:cNvSpPr/>
          <p:nvPr/>
        </p:nvSpPr>
        <p:spPr>
          <a:xfrm>
            <a:off x="420284" y="3040719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</a:t>
            </a:r>
            <a:r>
              <a:rPr lang="de-DE" sz="540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ewerbungen</a:t>
            </a:r>
          </a:p>
        </p:txBody>
      </p:sp>
      <p:sp>
        <p:nvSpPr>
          <p:cNvPr id="6" name="Shape 121">
            <a:extLst>
              <a:ext uri="{FF2B5EF4-FFF2-40B4-BE49-F238E27FC236}">
                <a16:creationId xmlns:a16="http://schemas.microsoft.com/office/drawing/2014/main" id="{2B35AEA9-7D53-444F-F8EB-199618305E0F}"/>
              </a:ext>
            </a:extLst>
          </p:cNvPr>
          <p:cNvSpPr/>
          <p:nvPr/>
        </p:nvSpPr>
        <p:spPr>
          <a:xfrm>
            <a:off x="420284" y="3974935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</a:t>
            </a:r>
            <a:r>
              <a:rPr lang="de-DE" sz="540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earbeiten und</a:t>
            </a:r>
          </a:p>
        </p:txBody>
      </p:sp>
      <p:sp>
        <p:nvSpPr>
          <p:cNvPr id="7" name="!!komp">
            <a:extLst>
              <a:ext uri="{FF2B5EF4-FFF2-40B4-BE49-F238E27FC236}">
                <a16:creationId xmlns:a16="http://schemas.microsoft.com/office/drawing/2014/main" id="{6B85655F-B6FC-A243-41EB-0D6ECBB10456}"/>
              </a:ext>
            </a:extLst>
          </p:cNvPr>
          <p:cNvSpPr/>
          <p:nvPr/>
        </p:nvSpPr>
        <p:spPr>
          <a:xfrm>
            <a:off x="420284" y="4882208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u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</a:t>
            </a:r>
            <a:r>
              <a:rPr lang="de-DE" sz="5400" u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rfassen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46607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1B7F41-AC1C-06B9-2418-E65D64C00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04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8F9D3C2-BEC1-9F64-9856-C66670AA9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" y="0"/>
            <a:ext cx="1219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586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11996699" y="5108238"/>
            <a:ext cx="2537271" cy="4674903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8F4C94D1-C572-1CDB-960E-566CF67C0A32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115343-62AD-69D1-0278-DDE8E6FB34D6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928AC95-011D-A25E-2919-48E3E934ABDA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0C51577-7121-543E-978B-968CAB1D6221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419068B-7A95-6B58-C0DB-BBE0E821A7EA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397173299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A7AC782-E342-6784-F9A2-C91AB7AC2564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B6D2EA0-AB84-903C-3810-EC7333019CDD}"/>
              </a:ext>
            </a:extLst>
          </p:cNvPr>
          <p:cNvSpPr txBox="1"/>
          <p:nvPr/>
        </p:nvSpPr>
        <p:spPr>
          <a:xfrm>
            <a:off x="4055621" y="523696"/>
            <a:ext cx="4080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8D467B-3776-057D-EBCF-407BC114BCC3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F05930-D5DE-C0DC-981F-B11793B9A48C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44D5469-D145-3684-73DB-11D03F7BFD59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3098852" y="2303913"/>
            <a:ext cx="2077354" cy="3827509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19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e-Case-Diagramm">
            <a:extLst>
              <a:ext uri="{FF2B5EF4-FFF2-40B4-BE49-F238E27FC236}">
                <a16:creationId xmlns:a16="http://schemas.microsoft.com/office/drawing/2014/main" id="{48675BB0-8563-EB5F-EC0C-647DAB710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975" y="128587"/>
            <a:ext cx="11068050" cy="6600825"/>
          </a:xfrm>
          <a:prstGeom prst="rect">
            <a:avLst/>
          </a:prstGeom>
        </p:spPr>
      </p:pic>
      <p:sp>
        <p:nvSpPr>
          <p:cNvPr id="6" name="Shape 121">
            <a:extLst>
              <a:ext uri="{FF2B5EF4-FFF2-40B4-BE49-F238E27FC236}">
                <a16:creationId xmlns:a16="http://schemas.microsoft.com/office/drawing/2014/main" id="{34736245-72B6-AE01-B234-7F4540174BD0}"/>
              </a:ext>
            </a:extLst>
          </p:cNvPr>
          <p:cNvSpPr/>
          <p:nvPr/>
        </p:nvSpPr>
        <p:spPr>
          <a:xfrm>
            <a:off x="0" y="4833075"/>
            <a:ext cx="3672000" cy="1440000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Use Cases</a:t>
            </a:r>
          </a:p>
        </p:txBody>
      </p:sp>
    </p:spTree>
    <p:extLst>
      <p:ext uri="{BB962C8B-B14F-4D97-AF65-F5344CB8AC3E}">
        <p14:creationId xmlns:p14="http://schemas.microsoft.com/office/powerpoint/2010/main" val="32301840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se-Case-Diagramm">
            <a:extLst>
              <a:ext uri="{FF2B5EF4-FFF2-40B4-BE49-F238E27FC236}">
                <a16:creationId xmlns:a16="http://schemas.microsoft.com/office/drawing/2014/main" id="{1875F54E-9DDA-81C6-6875-C2239A4F8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13" t="30889" r="813" b="11264"/>
          <a:stretch/>
        </p:blipFill>
        <p:spPr>
          <a:xfrm>
            <a:off x="0" y="98358"/>
            <a:ext cx="18994266" cy="6661285"/>
          </a:xfrm>
          <a:prstGeom prst="rect">
            <a:avLst/>
          </a:prstGeom>
        </p:spPr>
      </p:pic>
      <p:sp>
        <p:nvSpPr>
          <p:cNvPr id="2" name="!!balkenoben">
            <a:extLst>
              <a:ext uri="{FF2B5EF4-FFF2-40B4-BE49-F238E27FC236}">
                <a16:creationId xmlns:a16="http://schemas.microsoft.com/office/drawing/2014/main" id="{30AF277D-97CC-879F-9A28-CABBB5C5B148}"/>
              </a:ext>
            </a:extLst>
          </p:cNvPr>
          <p:cNvSpPr/>
          <p:nvPr/>
        </p:nvSpPr>
        <p:spPr>
          <a:xfrm>
            <a:off x="-36512" y="-91743"/>
            <a:ext cx="16620840" cy="37974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174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se-Case-Diagramm">
            <a:extLst>
              <a:ext uri="{FF2B5EF4-FFF2-40B4-BE49-F238E27FC236}">
                <a16:creationId xmlns:a16="http://schemas.microsoft.com/office/drawing/2014/main" id="{1875F54E-9DDA-81C6-6875-C2239A4F8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13" t="30889" r="813" b="11264"/>
          <a:stretch/>
        </p:blipFill>
        <p:spPr>
          <a:xfrm>
            <a:off x="-6802266" y="98358"/>
            <a:ext cx="18994266" cy="6661285"/>
          </a:xfrm>
          <a:prstGeom prst="rect">
            <a:avLst/>
          </a:prstGeom>
        </p:spPr>
      </p:pic>
      <p:sp>
        <p:nvSpPr>
          <p:cNvPr id="3" name="!!balkenoben">
            <a:extLst>
              <a:ext uri="{FF2B5EF4-FFF2-40B4-BE49-F238E27FC236}">
                <a16:creationId xmlns:a16="http://schemas.microsoft.com/office/drawing/2014/main" id="{B7DD7560-DBB6-6A64-15E9-8643E460AA08}"/>
              </a:ext>
            </a:extLst>
          </p:cNvPr>
          <p:cNvSpPr/>
          <p:nvPr/>
        </p:nvSpPr>
        <p:spPr>
          <a:xfrm>
            <a:off x="-36512" y="-91743"/>
            <a:ext cx="16620840" cy="37974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85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13626E3-3888-BDE0-DBD5-8EB3A0C47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6458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se-Case-Diagramm">
            <a:extLst>
              <a:ext uri="{FF2B5EF4-FFF2-40B4-BE49-F238E27FC236}">
                <a16:creationId xmlns:a16="http://schemas.microsoft.com/office/drawing/2014/main" id="{1875F54E-9DDA-81C6-6875-C2239A4F8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13" t="30889" r="813" b="11264"/>
          <a:stretch/>
        </p:blipFill>
        <p:spPr>
          <a:xfrm>
            <a:off x="0" y="98358"/>
            <a:ext cx="18994266" cy="666128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FEEB8CF-63DA-CD32-1CFE-71E85EE7AA56}"/>
              </a:ext>
            </a:extLst>
          </p:cNvPr>
          <p:cNvSpPr/>
          <p:nvPr/>
        </p:nvSpPr>
        <p:spPr>
          <a:xfrm>
            <a:off x="0" y="5438272"/>
            <a:ext cx="12192000" cy="143897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97AFDDB-88A6-433B-69C6-FF148C3ADA79}"/>
              </a:ext>
            </a:extLst>
          </p:cNvPr>
          <p:cNvSpPr/>
          <p:nvPr/>
        </p:nvSpPr>
        <p:spPr>
          <a:xfrm>
            <a:off x="2144829" y="3999295"/>
            <a:ext cx="12192000" cy="143897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7FEE3FB-530B-DCE8-6E13-A08A8B79B51A}"/>
              </a:ext>
            </a:extLst>
          </p:cNvPr>
          <p:cNvSpPr/>
          <p:nvPr/>
        </p:nvSpPr>
        <p:spPr>
          <a:xfrm>
            <a:off x="7542997" y="2560318"/>
            <a:ext cx="12192000" cy="143897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sp>
        <p:nvSpPr>
          <p:cNvPr id="12" name="!!balkenoben">
            <a:extLst>
              <a:ext uri="{FF2B5EF4-FFF2-40B4-BE49-F238E27FC236}">
                <a16:creationId xmlns:a16="http://schemas.microsoft.com/office/drawing/2014/main" id="{D7A257BD-9BE1-956C-0206-E4319797980E}"/>
              </a:ext>
            </a:extLst>
          </p:cNvPr>
          <p:cNvSpPr/>
          <p:nvPr/>
        </p:nvSpPr>
        <p:spPr>
          <a:xfrm>
            <a:off x="-4649003" y="-621132"/>
            <a:ext cx="12192000" cy="143897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898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e-Case-Diagramm">
            <a:extLst>
              <a:ext uri="{FF2B5EF4-FFF2-40B4-BE49-F238E27FC236}">
                <a16:creationId xmlns:a16="http://schemas.microsoft.com/office/drawing/2014/main" id="{09993A11-9D9E-2660-67D0-CFF8D9C976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310" b="62891"/>
          <a:stretch/>
        </p:blipFill>
        <p:spPr>
          <a:xfrm>
            <a:off x="158722" y="-304800"/>
            <a:ext cx="11874555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7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8FF2AE-E914-7827-F4DB-E1C02568A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74834"/>
            <a:ext cx="12192000" cy="7632834"/>
          </a:xfrm>
          <a:prstGeom prst="rect">
            <a:avLst/>
          </a:prstGeom>
        </p:spPr>
      </p:pic>
      <p:sp>
        <p:nvSpPr>
          <p:cNvPr id="5" name="Shape 121">
            <a:extLst>
              <a:ext uri="{FF2B5EF4-FFF2-40B4-BE49-F238E27FC236}">
                <a16:creationId xmlns:a16="http://schemas.microsoft.com/office/drawing/2014/main" id="{B08066E4-8D38-4A16-888D-D31C379BED11}"/>
              </a:ext>
            </a:extLst>
          </p:cNvPr>
          <p:cNvSpPr/>
          <p:nvPr/>
        </p:nvSpPr>
        <p:spPr>
          <a:xfrm>
            <a:off x="0" y="4833075"/>
            <a:ext cx="4752000" cy="1440000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Projektkosten</a:t>
            </a:r>
          </a:p>
        </p:txBody>
      </p:sp>
    </p:spTree>
    <p:extLst>
      <p:ext uri="{BB962C8B-B14F-4D97-AF65-F5344CB8AC3E}">
        <p14:creationId xmlns:p14="http://schemas.microsoft.com/office/powerpoint/2010/main" val="346518143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hape 284">
            <a:extLst>
              <a:ext uri="{FF2B5EF4-FFF2-40B4-BE49-F238E27FC236}">
                <a16:creationId xmlns:a16="http://schemas.microsoft.com/office/drawing/2014/main" id="{9489D817-AE0F-84A6-166F-F14AFEA0BEBF}"/>
              </a:ext>
            </a:extLst>
          </p:cNvPr>
          <p:cNvGraphicFramePr/>
          <p:nvPr/>
        </p:nvGraphicFramePr>
        <p:xfrm>
          <a:off x="173182" y="180110"/>
          <a:ext cx="11860068" cy="6513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1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3148">
                  <a:extLst>
                    <a:ext uri="{9D8B030D-6E8A-4147-A177-3AD203B41FA5}">
                      <a16:colId xmlns:a16="http://schemas.microsoft.com/office/drawing/2014/main" val="801291588"/>
                    </a:ext>
                  </a:extLst>
                </a:gridCol>
                <a:gridCol w="3573702">
                  <a:extLst>
                    <a:ext uri="{9D8B030D-6E8A-4147-A177-3AD203B41FA5}">
                      <a16:colId xmlns:a16="http://schemas.microsoft.com/office/drawing/2014/main" val="3399817689"/>
                    </a:ext>
                  </a:extLst>
                </a:gridCol>
              </a:tblGrid>
              <a:tr h="99797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Vorgang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Stunden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Mitarbeiter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Erstellung des Lastenheftes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3 h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5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Abnahme der Mockups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1 h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dirty="0"/>
                        <a:t>5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Entwicklungskosten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80 h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Abnahme der Pull </a:t>
                      </a:r>
                      <a:r>
                        <a:rPr lang="de-DE" sz="3200" dirty="0" err="1"/>
                        <a:t>Requests</a:t>
                      </a:r>
                      <a:endParaRPr lang="de-DE" sz="3200" dirty="0"/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3 h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1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Abnahme und Erfolgskontrolle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3 h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5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944340"/>
                  </a:ext>
                </a:extLst>
              </a:tr>
              <a:tr h="69556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63137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hape 284">
            <a:extLst>
              <a:ext uri="{FF2B5EF4-FFF2-40B4-BE49-F238E27FC236}">
                <a16:creationId xmlns:a16="http://schemas.microsoft.com/office/drawing/2014/main" id="{9489D817-AE0F-84A6-166F-F14AFEA0B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486729"/>
              </p:ext>
            </p:extLst>
          </p:nvPr>
        </p:nvGraphicFramePr>
        <p:xfrm>
          <a:off x="173182" y="180110"/>
          <a:ext cx="11853718" cy="6513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086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742">
                  <a:extLst>
                    <a:ext uri="{9D8B030D-6E8A-4147-A177-3AD203B41FA5}">
                      <a16:colId xmlns:a16="http://schemas.microsoft.com/office/drawing/2014/main" val="3399817689"/>
                    </a:ext>
                  </a:extLst>
                </a:gridCol>
              </a:tblGrid>
              <a:tr h="99797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Vorgang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Kosten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Erstellung des Lastenheftes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750,00 €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Abnahme der Mockups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200" dirty="0"/>
                        <a:t>250,00 €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Entwicklungskosten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2.000,00 €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Abnahme der Pull </a:t>
                      </a:r>
                      <a:r>
                        <a:rPr lang="de-DE" sz="3200" dirty="0" err="1"/>
                        <a:t>Requests</a:t>
                      </a:r>
                      <a:endParaRPr lang="de-DE" sz="3200" dirty="0"/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150,00 €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Abnahme und Erfolgskontrolle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750,00 €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944340"/>
                  </a:ext>
                </a:extLst>
              </a:tr>
              <a:tr h="69556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2800" b="1" dirty="0">
                          <a:solidFill>
                            <a:schemeClr val="bg1"/>
                          </a:solidFill>
                        </a:rPr>
                        <a:t>3.900,00 €</a:t>
                      </a:r>
                      <a:endParaRPr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53042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hape 284">
            <a:extLst>
              <a:ext uri="{FF2B5EF4-FFF2-40B4-BE49-F238E27FC236}">
                <a16:creationId xmlns:a16="http://schemas.microsoft.com/office/drawing/2014/main" id="{9489D817-AE0F-84A6-166F-F14AFEA0B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6815212"/>
              </p:ext>
            </p:extLst>
          </p:nvPr>
        </p:nvGraphicFramePr>
        <p:xfrm>
          <a:off x="173182" y="180110"/>
          <a:ext cx="11853718" cy="46517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54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9300">
                  <a:extLst>
                    <a:ext uri="{9D8B030D-6E8A-4147-A177-3AD203B41FA5}">
                      <a16:colId xmlns:a16="http://schemas.microsoft.com/office/drawing/2014/main" val="3399817689"/>
                    </a:ext>
                  </a:extLst>
                </a:gridCol>
              </a:tblGrid>
              <a:tr h="99797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Vorgang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solidFill>
                            <a:schemeClr val="bg1"/>
                          </a:solidFill>
                        </a:rPr>
                        <a:t>Einsparung je Bewerbung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Download und Virenscan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11 min</a:t>
                      </a:r>
                      <a:endParaRPr lang="de-DE" sz="2400" dirty="0"/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Überschneidungen finden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5 min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Endgültige Abstimmung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8 min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8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b="1" dirty="0">
                          <a:solidFill>
                            <a:schemeClr val="lt1"/>
                          </a:solidFill>
                        </a:rPr>
                        <a:t>24 min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56488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hape 284">
            <a:extLst>
              <a:ext uri="{FF2B5EF4-FFF2-40B4-BE49-F238E27FC236}">
                <a16:creationId xmlns:a16="http://schemas.microsoft.com/office/drawing/2014/main" id="{9489D817-AE0F-84A6-166F-F14AFEA0B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903333"/>
              </p:ext>
            </p:extLst>
          </p:nvPr>
        </p:nvGraphicFramePr>
        <p:xfrm>
          <a:off x="173182" y="180110"/>
          <a:ext cx="11853718" cy="46517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090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3399817689"/>
                    </a:ext>
                  </a:extLst>
                </a:gridCol>
              </a:tblGrid>
              <a:tr h="99797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Vorgang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solidFill>
                            <a:schemeClr val="bg1"/>
                          </a:solidFill>
                        </a:rPr>
                        <a:t>Jährliche Einsparungen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Download und Virenscan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880 min</a:t>
                      </a:r>
                      <a:endParaRPr lang="de-DE" sz="2400" dirty="0"/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Überschneidungen finden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400 min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Endgültige Abstimmung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640 min</a:t>
                      </a:r>
                    </a:p>
                  </a:txBody>
                  <a:tcPr marL="137160" marR="137160" marT="137160" marB="1371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8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b="1" dirty="0">
                          <a:solidFill>
                            <a:schemeClr val="lt1"/>
                          </a:solidFill>
                        </a:rPr>
                        <a:t>1.920 min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96884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hape 284">
            <a:extLst>
              <a:ext uri="{FF2B5EF4-FFF2-40B4-BE49-F238E27FC236}">
                <a16:creationId xmlns:a16="http://schemas.microsoft.com/office/drawing/2014/main" id="{9489D817-AE0F-84A6-166F-F14AFEA0BEBF}"/>
              </a:ext>
            </a:extLst>
          </p:cNvPr>
          <p:cNvGraphicFramePr/>
          <p:nvPr/>
        </p:nvGraphicFramePr>
        <p:xfrm>
          <a:off x="173182" y="180110"/>
          <a:ext cx="11853718" cy="36904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090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0">
                  <a:extLst>
                    <a:ext uri="{9D8B030D-6E8A-4147-A177-3AD203B41FA5}">
                      <a16:colId xmlns:a16="http://schemas.microsoft.com/office/drawing/2014/main" val="3399817689"/>
                    </a:ext>
                  </a:extLst>
                </a:gridCol>
              </a:tblGrid>
              <a:tr h="99797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4800" b="1" u="none" strike="noStrike" cap="none" dirty="0">
                          <a:solidFill>
                            <a:schemeClr val="bg1"/>
                          </a:solidFill>
                        </a:rPr>
                        <a:t>Vorgang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b="1" dirty="0">
                          <a:solidFill>
                            <a:schemeClr val="bg1"/>
                          </a:solidFill>
                        </a:rPr>
                        <a:t>Jährliche Einsparungen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Zeiteinsparung</a:t>
                      </a:r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1.600,00 €</a:t>
                      </a:r>
                      <a:endParaRPr lang="de-DE" sz="2400" dirty="0"/>
                    </a:p>
                  </a:txBody>
                  <a:tcPr marL="137160" marR="137160" marT="137160" marB="13716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31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Wartung und Betrieb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dirty="0"/>
                        <a:t>- 145,00 €</a:t>
                      </a:r>
                    </a:p>
                  </a:txBody>
                  <a:tcPr marL="137160" marR="137160" marT="137160" marB="137160" anchor="ctr">
                    <a:solidFill>
                      <a:srgbClr val="C0D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8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None/>
                      </a:pPr>
                      <a:r>
                        <a:rPr lang="de-DE" sz="3200" b="1" dirty="0">
                          <a:solidFill>
                            <a:schemeClr val="lt1"/>
                          </a:solidFill>
                        </a:rPr>
                        <a:t>1.455,00 €</a:t>
                      </a:r>
                    </a:p>
                  </a:txBody>
                  <a:tcPr marL="137160" marR="137160" marT="137160" marB="137160" anchor="ctr">
                    <a:solidFill>
                      <a:srgbClr val="1735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Shape 121">
            <a:extLst>
              <a:ext uri="{FF2B5EF4-FFF2-40B4-BE49-F238E27FC236}">
                <a16:creationId xmlns:a16="http://schemas.microsoft.com/office/drawing/2014/main" id="{09620B56-B842-76EF-ED5F-213608E85D6C}"/>
              </a:ext>
            </a:extLst>
          </p:cNvPr>
          <p:cNvSpPr/>
          <p:nvPr/>
        </p:nvSpPr>
        <p:spPr>
          <a:xfrm>
            <a:off x="-9525" y="5107878"/>
            <a:ext cx="6560457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Jährliche Ersparnis</a:t>
            </a:r>
          </a:p>
        </p:txBody>
      </p:sp>
    </p:spTree>
    <p:extLst>
      <p:ext uri="{BB962C8B-B14F-4D97-AF65-F5344CB8AC3E}">
        <p14:creationId xmlns:p14="http://schemas.microsoft.com/office/powerpoint/2010/main" val="87768908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2A4E5497-F412-5FCE-86B6-0E51B91D1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210817"/>
              </p:ext>
            </p:extLst>
          </p:nvPr>
        </p:nvGraphicFramePr>
        <p:xfrm>
          <a:off x="3147" y="0"/>
          <a:ext cx="12188853" cy="683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3FBD8A98-22DA-2B65-6A89-8A7CEC8E060D}"/>
              </a:ext>
            </a:extLst>
          </p:cNvPr>
          <p:cNvSpPr txBox="1"/>
          <p:nvPr/>
        </p:nvSpPr>
        <p:spPr>
          <a:xfrm rot="21439759">
            <a:off x="1319147" y="1184566"/>
            <a:ext cx="371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>
                <a:solidFill>
                  <a:schemeClr val="accent4">
                    <a:lumMod val="75000"/>
                  </a:schemeClr>
                </a:solidFill>
              </a:rPr>
              <a:t>Projektkosten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769ECA-7B18-842A-790F-CBE6218B3309}"/>
              </a:ext>
            </a:extLst>
          </p:cNvPr>
          <p:cNvSpPr txBox="1"/>
          <p:nvPr/>
        </p:nvSpPr>
        <p:spPr>
          <a:xfrm rot="20169832">
            <a:off x="1185754" y="3658701"/>
            <a:ext cx="4272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>
                <a:solidFill>
                  <a:srgbClr val="0070C0"/>
                </a:solidFill>
              </a:rPr>
              <a:t>Kostenersparnis</a:t>
            </a:r>
          </a:p>
        </p:txBody>
      </p:sp>
      <p:sp>
        <p:nvSpPr>
          <p:cNvPr id="4" name="Shape 121">
            <a:extLst>
              <a:ext uri="{FF2B5EF4-FFF2-40B4-BE49-F238E27FC236}">
                <a16:creationId xmlns:a16="http://schemas.microsoft.com/office/drawing/2014/main" id="{31C5FB25-4F87-831B-7ECC-AE0EDA113733}"/>
              </a:ext>
            </a:extLst>
          </p:cNvPr>
          <p:cNvSpPr/>
          <p:nvPr/>
        </p:nvSpPr>
        <p:spPr>
          <a:xfrm>
            <a:off x="0" y="5101679"/>
            <a:ext cx="4673600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Amortisation</a:t>
            </a:r>
          </a:p>
        </p:txBody>
      </p:sp>
    </p:spTree>
    <p:extLst>
      <p:ext uri="{BB962C8B-B14F-4D97-AF65-F5344CB8AC3E}">
        <p14:creationId xmlns:p14="http://schemas.microsoft.com/office/powerpoint/2010/main" val="341528671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2A4E5497-F412-5FCE-86B6-0E51B91D1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864835"/>
              </p:ext>
            </p:extLst>
          </p:nvPr>
        </p:nvGraphicFramePr>
        <p:xfrm>
          <a:off x="3147" y="0"/>
          <a:ext cx="12188853" cy="6837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F9B66FB-0E85-A78B-9265-C3AC6FE0DBA9}"/>
              </a:ext>
            </a:extLst>
          </p:cNvPr>
          <p:cNvCxnSpPr>
            <a:cxnSpLocks/>
          </p:cNvCxnSpPr>
          <p:nvPr/>
        </p:nvCxnSpPr>
        <p:spPr>
          <a:xfrm>
            <a:off x="9753600" y="1657350"/>
            <a:ext cx="0" cy="46397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3FBD8A98-22DA-2B65-6A89-8A7CEC8E060D}"/>
              </a:ext>
            </a:extLst>
          </p:cNvPr>
          <p:cNvSpPr txBox="1"/>
          <p:nvPr/>
        </p:nvSpPr>
        <p:spPr>
          <a:xfrm rot="21439759">
            <a:off x="1319147" y="1184566"/>
            <a:ext cx="371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>
                <a:solidFill>
                  <a:schemeClr val="accent4">
                    <a:lumMod val="75000"/>
                  </a:schemeClr>
                </a:solidFill>
              </a:rPr>
              <a:t>Projektkosten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769ECA-7B18-842A-790F-CBE6218B3309}"/>
              </a:ext>
            </a:extLst>
          </p:cNvPr>
          <p:cNvSpPr txBox="1"/>
          <p:nvPr/>
        </p:nvSpPr>
        <p:spPr>
          <a:xfrm rot="20169832">
            <a:off x="1185754" y="3658701"/>
            <a:ext cx="4272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>
                <a:solidFill>
                  <a:srgbClr val="0070C0"/>
                </a:solidFill>
              </a:rPr>
              <a:t>Kostenersparnis</a:t>
            </a:r>
          </a:p>
        </p:txBody>
      </p:sp>
    </p:spTree>
    <p:extLst>
      <p:ext uri="{BB962C8B-B14F-4D97-AF65-F5344CB8AC3E}">
        <p14:creationId xmlns:p14="http://schemas.microsoft.com/office/powerpoint/2010/main" val="39893174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BDB051-A7F4-29A6-ECCD-A73574A21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49" y="0"/>
            <a:ext cx="5163842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7BC511F-1A68-ED76-3CE2-B72DD8641957}"/>
              </a:ext>
            </a:extLst>
          </p:cNvPr>
          <p:cNvSpPr txBox="1"/>
          <p:nvPr/>
        </p:nvSpPr>
        <p:spPr>
          <a:xfrm>
            <a:off x="742611" y="-1195343"/>
            <a:ext cx="10706778" cy="9248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59500" dirty="0">
                <a:ln w="76200">
                  <a:solidFill>
                    <a:srgbClr val="17356C"/>
                  </a:solidFill>
                </a:ln>
                <a:noFill/>
              </a:rPr>
              <a:t>?  ?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AF3DA8D-E222-1C1A-56BA-49DFF46F4A38}"/>
              </a:ext>
            </a:extLst>
          </p:cNvPr>
          <p:cNvGrpSpPr/>
          <p:nvPr/>
        </p:nvGrpSpPr>
        <p:grpSpPr>
          <a:xfrm>
            <a:off x="4800707" y="520967"/>
            <a:ext cx="2225126" cy="1667931"/>
            <a:chOff x="4988797" y="787667"/>
            <a:chExt cx="2225126" cy="166793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1271EC4-D12D-7B3E-7DA1-2A3DCBA1070C}"/>
                </a:ext>
              </a:extLst>
            </p:cNvPr>
            <p:cNvSpPr txBox="1"/>
            <p:nvPr/>
          </p:nvSpPr>
          <p:spPr>
            <a:xfrm rot="1344323">
              <a:off x="6506678" y="874431"/>
              <a:ext cx="70724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800" b="1" dirty="0"/>
                <a:t>?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7DF437C-7A00-A302-3C40-457291DB337D}"/>
                </a:ext>
              </a:extLst>
            </p:cNvPr>
            <p:cNvSpPr txBox="1"/>
            <p:nvPr/>
          </p:nvSpPr>
          <p:spPr>
            <a:xfrm rot="21052045">
              <a:off x="5742378" y="787667"/>
              <a:ext cx="70724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800" b="1" dirty="0"/>
                <a:t>?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F926920-B8ED-D98F-81BC-9105D9028F62}"/>
                </a:ext>
              </a:extLst>
            </p:cNvPr>
            <p:cNvSpPr txBox="1"/>
            <p:nvPr/>
          </p:nvSpPr>
          <p:spPr>
            <a:xfrm rot="19344681">
              <a:off x="4988797" y="1009048"/>
              <a:ext cx="70724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84671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316C3E0-4531-22B1-B6CF-077793A37D9E}"/>
              </a:ext>
            </a:extLst>
          </p:cNvPr>
          <p:cNvSpPr txBox="1"/>
          <p:nvPr/>
        </p:nvSpPr>
        <p:spPr>
          <a:xfrm>
            <a:off x="129091" y="-231781"/>
            <a:ext cx="12833963" cy="74481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3900" dirty="0">
                <a:ln w="76200">
                  <a:solidFill>
                    <a:srgbClr val="17356C"/>
                  </a:solidFill>
                </a:ln>
                <a:noFill/>
              </a:rPr>
              <a:t>LOHNT</a:t>
            </a:r>
          </a:p>
          <a:p>
            <a:r>
              <a:rPr lang="de-DE" sz="23900" dirty="0">
                <a:ln w="76200">
                  <a:solidFill>
                    <a:srgbClr val="17356C"/>
                  </a:solidFill>
                </a:ln>
                <a:noFill/>
              </a:rPr>
              <a:t>         SICH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E255FF1-DDBD-EFE1-41C8-889CF042E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79" y="63315"/>
            <a:ext cx="5163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1338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4D606F6-6678-9D64-B867-E4D7207B3D39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1D590B1-88C1-AC02-828E-9C648C632246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AA809C-561D-632A-B723-B8516575DF50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20BC54-FBF9-0BDF-5899-546AE59FECFA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9E3DD5-ACBB-E54D-7579-E475CEC03283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3123517" y="2303913"/>
            <a:ext cx="2077354" cy="3827509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27213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6284961" y="1819620"/>
            <a:ext cx="1901631" cy="3503741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810F4705-5182-5E3B-7EE0-DB51C14EC08A}"/>
              </a:ext>
            </a:extLst>
          </p:cNvPr>
          <p:cNvSpPr txBox="1"/>
          <p:nvPr/>
        </p:nvSpPr>
        <p:spPr>
          <a:xfrm>
            <a:off x="3743244" y="503202"/>
            <a:ext cx="4632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  <a:endParaRPr lang="de-DE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7A2D37-5979-6A56-D6EC-5D2A28AFD423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7654E95-9CFB-7C49-F88F-FF6A33D8FB7D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1A17D7-4055-B375-F044-F8AAF2471D88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50DDAC3-D59D-F001-FAC0-45FC9D934B46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333989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A13123E-56F1-5BD2-EB80-54E82C602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"/>
            <a:ext cx="12192000" cy="6853727"/>
          </a:xfrm>
          <a:prstGeom prst="rect">
            <a:avLst/>
          </a:prstGeom>
        </p:spPr>
      </p:pic>
      <p:sp>
        <p:nvSpPr>
          <p:cNvPr id="5" name="Shape 121">
            <a:extLst>
              <a:ext uri="{FF2B5EF4-FFF2-40B4-BE49-F238E27FC236}">
                <a16:creationId xmlns:a16="http://schemas.microsoft.com/office/drawing/2014/main" id="{82DAF911-B479-DEF1-7D50-CFFD6C38738F}"/>
              </a:ext>
            </a:extLst>
          </p:cNvPr>
          <p:cNvSpPr/>
          <p:nvPr/>
        </p:nvSpPr>
        <p:spPr>
          <a:xfrm>
            <a:off x="0" y="4861494"/>
            <a:ext cx="5940000" cy="143997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Vorgehensmodell</a:t>
            </a:r>
          </a:p>
        </p:txBody>
      </p:sp>
    </p:spTree>
    <p:extLst>
      <p:ext uri="{BB962C8B-B14F-4D97-AF65-F5344CB8AC3E}">
        <p14:creationId xmlns:p14="http://schemas.microsoft.com/office/powerpoint/2010/main" val="24141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7A3ACF6-9B99-776E-0EFD-67777953C239}"/>
              </a:ext>
            </a:extLst>
          </p:cNvPr>
          <p:cNvGraphicFramePr/>
          <p:nvPr/>
        </p:nvGraphicFramePr>
        <p:xfrm>
          <a:off x="-1" y="-1"/>
          <a:ext cx="13744576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238695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7A3ACF6-9B99-776E-0EFD-67777953C239}"/>
              </a:ext>
            </a:extLst>
          </p:cNvPr>
          <p:cNvGraphicFramePr/>
          <p:nvPr/>
        </p:nvGraphicFramePr>
        <p:xfrm>
          <a:off x="-1" y="-1"/>
          <a:ext cx="13744576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948602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7A3ACF6-9B99-776E-0EFD-67777953C239}"/>
              </a:ext>
            </a:extLst>
          </p:cNvPr>
          <p:cNvGraphicFramePr/>
          <p:nvPr/>
        </p:nvGraphicFramePr>
        <p:xfrm>
          <a:off x="-1" y="-1"/>
          <a:ext cx="13744576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852404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7A3ACF6-9B99-776E-0EFD-67777953C239}"/>
              </a:ext>
            </a:extLst>
          </p:cNvPr>
          <p:cNvGraphicFramePr/>
          <p:nvPr/>
        </p:nvGraphicFramePr>
        <p:xfrm>
          <a:off x="-1" y="-1"/>
          <a:ext cx="13744576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445764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7A3ACF6-9B99-776E-0EFD-67777953C239}"/>
              </a:ext>
            </a:extLst>
          </p:cNvPr>
          <p:cNvGraphicFramePr/>
          <p:nvPr/>
        </p:nvGraphicFramePr>
        <p:xfrm>
          <a:off x="-1" y="-1"/>
          <a:ext cx="13744576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910892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07A3ACF6-9B99-776E-0EFD-67777953C239}"/>
              </a:ext>
            </a:extLst>
          </p:cNvPr>
          <p:cNvGraphicFramePr/>
          <p:nvPr/>
        </p:nvGraphicFramePr>
        <p:xfrm>
          <a:off x="-1" y="-1"/>
          <a:ext cx="13744576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94523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22BF39-3CB3-D5A2-7346-DE75C9E14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2822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6284961" y="1819620"/>
            <a:ext cx="1901631" cy="3503741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9BD19AF-171A-3C68-07A4-23086AD95A3C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EA8B833-3372-73DD-3DD3-822F811AC786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D216F28-F0EE-B672-28F7-24E9F7481370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D19F02-67A9-E7D9-4B5B-9542F70F8CFC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E3BECB7-BB76-C24F-B0BB-921EF3EE2CBF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189792105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884BC61-D25E-2370-2ECC-AF2A710E2EE7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755453-1E96-1640-895A-AFD3FB655BC7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FE9406F-CF02-6EDA-794B-7A31B34F92D4}"/>
              </a:ext>
            </a:extLst>
          </p:cNvPr>
          <p:cNvSpPr txBox="1"/>
          <p:nvPr/>
        </p:nvSpPr>
        <p:spPr>
          <a:xfrm>
            <a:off x="4028388" y="734713"/>
            <a:ext cx="406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  <a:endParaRPr lang="de-DE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24588A-7869-BA2B-24FB-6E21D05DC4F1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EB1DC6-69AC-BFB3-E120-BC5630B57724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4636063" y="2210806"/>
            <a:ext cx="1322333" cy="2436388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093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CEDE4D8-14D8-674C-E962-703ECFB41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121">
            <a:extLst>
              <a:ext uri="{FF2B5EF4-FFF2-40B4-BE49-F238E27FC236}">
                <a16:creationId xmlns:a16="http://schemas.microsoft.com/office/drawing/2014/main" id="{48D0EA81-9577-841C-0C3C-A56A031180CB}"/>
              </a:ext>
            </a:extLst>
          </p:cNvPr>
          <p:cNvSpPr/>
          <p:nvPr/>
        </p:nvSpPr>
        <p:spPr>
          <a:xfrm>
            <a:off x="0" y="4845865"/>
            <a:ext cx="6647544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Benutzeroberfläche</a:t>
            </a:r>
          </a:p>
        </p:txBody>
      </p:sp>
    </p:spTree>
    <p:extLst>
      <p:ext uri="{BB962C8B-B14F-4D97-AF65-F5344CB8AC3E}">
        <p14:creationId xmlns:p14="http://schemas.microsoft.com/office/powerpoint/2010/main" val="61652833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C98A5F-7A9B-FBE1-A2A4-E2CC04BCD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6575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ERM">
            <a:extLst>
              <a:ext uri="{FF2B5EF4-FFF2-40B4-BE49-F238E27FC236}">
                <a16:creationId xmlns:a16="http://schemas.microsoft.com/office/drawing/2014/main" id="{1A8F249E-48BB-A3B7-EEF3-6CADDAB52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335" y="66464"/>
            <a:ext cx="11227330" cy="6725072"/>
          </a:xfrm>
          <a:prstGeom prst="rect">
            <a:avLst/>
          </a:prstGeom>
        </p:spPr>
      </p:pic>
      <p:sp>
        <p:nvSpPr>
          <p:cNvPr id="4" name="Shape 121">
            <a:extLst>
              <a:ext uri="{FF2B5EF4-FFF2-40B4-BE49-F238E27FC236}">
                <a16:creationId xmlns:a16="http://schemas.microsoft.com/office/drawing/2014/main" id="{46C13A54-449B-6808-7A22-75A35FB1CB14}"/>
              </a:ext>
            </a:extLst>
          </p:cNvPr>
          <p:cNvSpPr/>
          <p:nvPr/>
        </p:nvSpPr>
        <p:spPr>
          <a:xfrm>
            <a:off x="0" y="4845865"/>
            <a:ext cx="4339772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Datenmodell</a:t>
            </a:r>
          </a:p>
        </p:txBody>
      </p:sp>
    </p:spTree>
    <p:extLst>
      <p:ext uri="{BB962C8B-B14F-4D97-AF65-F5344CB8AC3E}">
        <p14:creationId xmlns:p14="http://schemas.microsoft.com/office/powerpoint/2010/main" val="204973862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ERM">
            <a:extLst>
              <a:ext uri="{FF2B5EF4-FFF2-40B4-BE49-F238E27FC236}">
                <a16:creationId xmlns:a16="http://schemas.microsoft.com/office/drawing/2014/main" id="{6F25AD2A-BBEC-449B-A158-C918747B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335" y="66464"/>
            <a:ext cx="11227330" cy="67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398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ERM">
            <a:extLst>
              <a:ext uri="{FF2B5EF4-FFF2-40B4-BE49-F238E27FC236}">
                <a16:creationId xmlns:a16="http://schemas.microsoft.com/office/drawing/2014/main" id="{6F25AD2A-BBEC-449B-A158-C918747B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335" y="66464"/>
            <a:ext cx="11227330" cy="6725072"/>
          </a:xfrm>
          <a:prstGeom prst="rect">
            <a:avLst/>
          </a:prstGeom>
        </p:spPr>
      </p:pic>
      <p:sp>
        <p:nvSpPr>
          <p:cNvPr id="3" name="balken">
            <a:extLst>
              <a:ext uri="{FF2B5EF4-FFF2-40B4-BE49-F238E27FC236}">
                <a16:creationId xmlns:a16="http://schemas.microsoft.com/office/drawing/2014/main" id="{3B7F9276-ACBF-A97E-9E31-FFFB24B72521}"/>
              </a:ext>
            </a:extLst>
          </p:cNvPr>
          <p:cNvSpPr/>
          <p:nvPr/>
        </p:nvSpPr>
        <p:spPr>
          <a:xfrm>
            <a:off x="-36510" y="-91742"/>
            <a:ext cx="8782578" cy="18612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balken">
            <a:extLst>
              <a:ext uri="{FF2B5EF4-FFF2-40B4-BE49-F238E27FC236}">
                <a16:creationId xmlns:a16="http://schemas.microsoft.com/office/drawing/2014/main" id="{E97D10EC-47CD-D33C-B708-47DEC7F59CE9}"/>
              </a:ext>
            </a:extLst>
          </p:cNvPr>
          <p:cNvSpPr/>
          <p:nvPr/>
        </p:nvSpPr>
        <p:spPr>
          <a:xfrm>
            <a:off x="8745795" y="-1039314"/>
            <a:ext cx="536044" cy="18612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alken">
            <a:extLst>
              <a:ext uri="{FF2B5EF4-FFF2-40B4-BE49-F238E27FC236}">
                <a16:creationId xmlns:a16="http://schemas.microsoft.com/office/drawing/2014/main" id="{9CA475F6-7A0A-F8C8-7813-2CC5E84A8B39}"/>
              </a:ext>
            </a:extLst>
          </p:cNvPr>
          <p:cNvSpPr/>
          <p:nvPr/>
        </p:nvSpPr>
        <p:spPr>
          <a:xfrm>
            <a:off x="-155044" y="4326467"/>
            <a:ext cx="12804243" cy="26232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balken">
            <a:extLst>
              <a:ext uri="{FF2B5EF4-FFF2-40B4-BE49-F238E27FC236}">
                <a16:creationId xmlns:a16="http://schemas.microsoft.com/office/drawing/2014/main" id="{EF6D3677-685B-C5E9-893F-977A94738D83}"/>
              </a:ext>
            </a:extLst>
          </p:cNvPr>
          <p:cNvSpPr/>
          <p:nvPr/>
        </p:nvSpPr>
        <p:spPr>
          <a:xfrm>
            <a:off x="2528891" y="3175001"/>
            <a:ext cx="5531376" cy="115146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67472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0DD791-C4D4-5ED1-5C3A-CA4A04475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84" r="2847"/>
          <a:stretch/>
        </p:blipFill>
        <p:spPr>
          <a:xfrm>
            <a:off x="29634" y="79985"/>
            <a:ext cx="12132733" cy="6698030"/>
          </a:xfrm>
          <a:prstGeom prst="rect">
            <a:avLst/>
          </a:prstGeom>
        </p:spPr>
      </p:pic>
      <p:sp>
        <p:nvSpPr>
          <p:cNvPr id="5" name="Shape 121">
            <a:extLst>
              <a:ext uri="{FF2B5EF4-FFF2-40B4-BE49-F238E27FC236}">
                <a16:creationId xmlns:a16="http://schemas.microsoft.com/office/drawing/2014/main" id="{24C632E8-1BC1-A647-B9C7-6944705ECDFA}"/>
              </a:ext>
            </a:extLst>
          </p:cNvPr>
          <p:cNvSpPr/>
          <p:nvPr/>
        </p:nvSpPr>
        <p:spPr>
          <a:xfrm>
            <a:off x="0" y="4845865"/>
            <a:ext cx="5147534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Geschäftslogik</a:t>
            </a:r>
          </a:p>
        </p:txBody>
      </p:sp>
    </p:spTree>
    <p:extLst>
      <p:ext uri="{BB962C8B-B14F-4D97-AF65-F5344CB8AC3E}">
        <p14:creationId xmlns:p14="http://schemas.microsoft.com/office/powerpoint/2010/main" val="388786970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0DD791-C4D4-5ED1-5C3A-CA4A04475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84" r="59556" b="52402"/>
          <a:stretch/>
        </p:blipFill>
        <p:spPr>
          <a:xfrm>
            <a:off x="29634" y="79984"/>
            <a:ext cx="12162365" cy="79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0DD791-C4D4-5ED1-5C3A-CA4A04475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95" r="32045" b="29901"/>
          <a:stretch/>
        </p:blipFill>
        <p:spPr>
          <a:xfrm>
            <a:off x="0" y="-3111500"/>
            <a:ext cx="12192000" cy="1177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90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45460F5-34CC-98D0-CB10-9508818998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21012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20DD791-C4D4-5ED1-5C3A-CA4A04475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84" r="2847"/>
          <a:stretch/>
        </p:blipFill>
        <p:spPr>
          <a:xfrm>
            <a:off x="-10490200" y="-4196321"/>
            <a:ext cx="20023667" cy="110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ACE51C0-0795-CE1A-40E4-A74983522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31" r="1548"/>
          <a:stretch/>
        </p:blipFill>
        <p:spPr>
          <a:xfrm>
            <a:off x="728663" y="0"/>
            <a:ext cx="1073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6042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ACE51C0-0795-CE1A-40E4-A74983522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31" r="67223" b="68687"/>
          <a:stretch/>
        </p:blipFill>
        <p:spPr>
          <a:xfrm>
            <a:off x="646605" y="69273"/>
            <a:ext cx="10898790" cy="6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3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ACE51C0-0795-CE1A-40E4-A74983522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887" t="17431" r="20546" b="38788"/>
          <a:stretch/>
        </p:blipFill>
        <p:spPr>
          <a:xfrm>
            <a:off x="-280419" y="0"/>
            <a:ext cx="12752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ACE51C0-0795-CE1A-40E4-A74983522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534" t="50707" r="344" b="15354"/>
          <a:stretch/>
        </p:blipFill>
        <p:spPr>
          <a:xfrm>
            <a:off x="0" y="-571502"/>
            <a:ext cx="12192000" cy="80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9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ACE51C0-0795-CE1A-40E4-A74983522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879" t="65354" r="25690"/>
          <a:stretch/>
        </p:blipFill>
        <p:spPr>
          <a:xfrm>
            <a:off x="-1370185" y="41564"/>
            <a:ext cx="14932370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1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14B7CB3-D481-53FE-F288-A4E4EFCE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2063" y="0"/>
            <a:ext cx="2887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1776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14B7CB3-D481-53FE-F288-A4E4EFCEC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1723"/>
          <a:stretch/>
        </p:blipFill>
        <p:spPr>
          <a:xfrm>
            <a:off x="983952" y="-3841"/>
            <a:ext cx="10224097" cy="68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03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F063B4A-AABD-4852-4144-CE0DB4543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4340"/>
          <a:stretch/>
        </p:blipFill>
        <p:spPr>
          <a:xfrm>
            <a:off x="2046817" y="0"/>
            <a:ext cx="809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1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14B7CB3-D481-53FE-F288-A4E4EFCE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2063" y="0"/>
            <a:ext cx="2887874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72B1BB8-E89F-801C-EEDB-DA46D52E811D}"/>
              </a:ext>
            </a:extLst>
          </p:cNvPr>
          <p:cNvSpPr/>
          <p:nvPr/>
        </p:nvSpPr>
        <p:spPr>
          <a:xfrm>
            <a:off x="4584274" y="1877896"/>
            <a:ext cx="2887874" cy="128875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3374B00-C437-C3DC-DB23-4058673630B1}"/>
              </a:ext>
            </a:extLst>
          </p:cNvPr>
          <p:cNvSpPr/>
          <p:nvPr/>
        </p:nvSpPr>
        <p:spPr>
          <a:xfrm>
            <a:off x="4584274" y="3172784"/>
            <a:ext cx="2887874" cy="12396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CAC9B8A-2B47-45BA-98B7-A1EF1D03C407}"/>
              </a:ext>
            </a:extLst>
          </p:cNvPr>
          <p:cNvSpPr/>
          <p:nvPr/>
        </p:nvSpPr>
        <p:spPr>
          <a:xfrm>
            <a:off x="4589386" y="5325814"/>
            <a:ext cx="2887874" cy="12396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97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6A98CCE-89DF-5B3D-FBC5-BD7A14335508}"/>
              </a:ext>
            </a:extLst>
          </p:cNvPr>
          <p:cNvSpPr txBox="1"/>
          <p:nvPr/>
        </p:nvSpPr>
        <p:spPr>
          <a:xfrm>
            <a:off x="245122" y="320456"/>
            <a:ext cx="114808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00" dirty="0">
                <a:ln w="76200">
                  <a:solidFill>
                    <a:srgbClr val="17356C"/>
                  </a:solidFill>
                </a:ln>
                <a:noFill/>
              </a:rPr>
              <a:t>CHRISTIAN</a:t>
            </a:r>
          </a:p>
          <a:p>
            <a:r>
              <a:rPr lang="de-DE" sz="19900" dirty="0">
                <a:ln w="76200">
                  <a:solidFill>
                    <a:srgbClr val="17356C"/>
                  </a:solidFill>
                </a:ln>
                <a:noFill/>
              </a:rPr>
              <a:t>EIRICH</a:t>
            </a:r>
          </a:p>
        </p:txBody>
      </p:sp>
      <p:pic>
        <p:nvPicPr>
          <p:cNvPr id="5" name="!!me">
            <a:extLst>
              <a:ext uri="{FF2B5EF4-FFF2-40B4-BE49-F238E27FC236}">
                <a16:creationId xmlns:a16="http://schemas.microsoft.com/office/drawing/2014/main" id="{7EDE273F-705E-4C98-9F11-530F35CE5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80" y="152400"/>
            <a:ext cx="5163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6064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7B352215-C1B0-116A-3F8D-6E4BAC406A5B}"/>
              </a:ext>
            </a:extLst>
          </p:cNvPr>
          <p:cNvSpPr/>
          <p:nvPr/>
        </p:nvSpPr>
        <p:spPr>
          <a:xfrm>
            <a:off x="485775" y="148281"/>
            <a:ext cx="11258550" cy="6519217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C33911-65EC-6EA1-095A-97E32E70E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46" y="1108095"/>
            <a:ext cx="38100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5438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60D79BC-9E3E-9231-E626-B0AAD90B23E9}"/>
              </a:ext>
            </a:extLst>
          </p:cNvPr>
          <p:cNvSpPr/>
          <p:nvPr/>
        </p:nvSpPr>
        <p:spPr>
          <a:xfrm>
            <a:off x="733168" y="3389941"/>
            <a:ext cx="5107466" cy="307676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B352215-C1B0-116A-3F8D-6E4BAC406A5B}"/>
              </a:ext>
            </a:extLst>
          </p:cNvPr>
          <p:cNvSpPr/>
          <p:nvPr/>
        </p:nvSpPr>
        <p:spPr>
          <a:xfrm>
            <a:off x="485775" y="148281"/>
            <a:ext cx="11258550" cy="6519217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C33911-65EC-6EA1-095A-97E32E70E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46" y="1108095"/>
            <a:ext cx="3810000" cy="90487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0EBE9C4-CCD1-2898-2411-3FB4884F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04" y="4399598"/>
            <a:ext cx="3732168" cy="10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68476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60D79BC-9E3E-9231-E626-B0AAD90B23E9}"/>
              </a:ext>
            </a:extLst>
          </p:cNvPr>
          <p:cNvSpPr/>
          <p:nvPr/>
        </p:nvSpPr>
        <p:spPr>
          <a:xfrm>
            <a:off x="733168" y="3389941"/>
            <a:ext cx="5107466" cy="307676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B352215-C1B0-116A-3F8D-6E4BAC406A5B}"/>
              </a:ext>
            </a:extLst>
          </p:cNvPr>
          <p:cNvSpPr/>
          <p:nvPr/>
        </p:nvSpPr>
        <p:spPr>
          <a:xfrm>
            <a:off x="485775" y="148281"/>
            <a:ext cx="11258550" cy="6519217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C33911-65EC-6EA1-095A-97E32E70E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46" y="1108095"/>
            <a:ext cx="3810000" cy="90487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F07DA81-8A7F-A7AA-4F6F-77C11549E098}"/>
              </a:ext>
            </a:extLst>
          </p:cNvPr>
          <p:cNvSpPr/>
          <p:nvPr/>
        </p:nvSpPr>
        <p:spPr>
          <a:xfrm>
            <a:off x="6096000" y="352237"/>
            <a:ext cx="5436976" cy="6114466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EF94B6-35C7-36DA-F235-86B422DAE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35" y="973949"/>
            <a:ext cx="839306" cy="15890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0EBE9C4-CCD1-2898-2411-3FB4884F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04" y="4399598"/>
            <a:ext cx="3732168" cy="10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20917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60D79BC-9E3E-9231-E626-B0AAD90B23E9}"/>
              </a:ext>
            </a:extLst>
          </p:cNvPr>
          <p:cNvSpPr/>
          <p:nvPr/>
        </p:nvSpPr>
        <p:spPr>
          <a:xfrm>
            <a:off x="733168" y="3389941"/>
            <a:ext cx="5107466" cy="307676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B352215-C1B0-116A-3F8D-6E4BAC406A5B}"/>
              </a:ext>
            </a:extLst>
          </p:cNvPr>
          <p:cNvSpPr/>
          <p:nvPr/>
        </p:nvSpPr>
        <p:spPr>
          <a:xfrm>
            <a:off x="485775" y="148281"/>
            <a:ext cx="11258550" cy="6519217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C33911-65EC-6EA1-095A-97E32E70E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46" y="1108095"/>
            <a:ext cx="3810000" cy="90487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F07DA81-8A7F-A7AA-4F6F-77C11549E098}"/>
              </a:ext>
            </a:extLst>
          </p:cNvPr>
          <p:cNvSpPr/>
          <p:nvPr/>
        </p:nvSpPr>
        <p:spPr>
          <a:xfrm>
            <a:off x="6096000" y="352237"/>
            <a:ext cx="5436976" cy="6114466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EF94B6-35C7-36DA-F235-86B422DAE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35" y="973949"/>
            <a:ext cx="839306" cy="158908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CAE80A6-BD33-269C-F89E-2003C919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34" y="3772719"/>
            <a:ext cx="4464908" cy="6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EA37780-CDAD-90B6-C191-0B8B2934BA98}"/>
              </a:ext>
            </a:extLst>
          </p:cNvPr>
          <p:cNvSpPr/>
          <p:nvPr/>
        </p:nvSpPr>
        <p:spPr>
          <a:xfrm>
            <a:off x="6334897" y="3385893"/>
            <a:ext cx="4967417" cy="284191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0EBE9C4-CCD1-2898-2411-3FB4884F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04" y="4399598"/>
            <a:ext cx="3732168" cy="10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04762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60D79BC-9E3E-9231-E626-B0AAD90B23E9}"/>
              </a:ext>
            </a:extLst>
          </p:cNvPr>
          <p:cNvSpPr/>
          <p:nvPr/>
        </p:nvSpPr>
        <p:spPr>
          <a:xfrm>
            <a:off x="733168" y="3389941"/>
            <a:ext cx="5107466" cy="307676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B352215-C1B0-116A-3F8D-6E4BAC406A5B}"/>
              </a:ext>
            </a:extLst>
          </p:cNvPr>
          <p:cNvSpPr/>
          <p:nvPr/>
        </p:nvSpPr>
        <p:spPr>
          <a:xfrm>
            <a:off x="485775" y="148281"/>
            <a:ext cx="11258550" cy="6519217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C33911-65EC-6EA1-095A-97E32E70E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46" y="1108095"/>
            <a:ext cx="3810000" cy="90487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F07DA81-8A7F-A7AA-4F6F-77C11549E098}"/>
              </a:ext>
            </a:extLst>
          </p:cNvPr>
          <p:cNvSpPr/>
          <p:nvPr/>
        </p:nvSpPr>
        <p:spPr>
          <a:xfrm>
            <a:off x="6096000" y="352237"/>
            <a:ext cx="5436976" cy="6114466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EF94B6-35C7-36DA-F235-86B422DAE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35" y="973949"/>
            <a:ext cx="839306" cy="158908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CAE80A6-BD33-269C-F89E-2003C919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34" y="3772719"/>
            <a:ext cx="4464908" cy="6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EA37780-CDAD-90B6-C191-0B8B2934BA98}"/>
              </a:ext>
            </a:extLst>
          </p:cNvPr>
          <p:cNvSpPr/>
          <p:nvPr/>
        </p:nvSpPr>
        <p:spPr>
          <a:xfrm>
            <a:off x="6334897" y="3385893"/>
            <a:ext cx="4967417" cy="284191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0EBE9C4-CCD1-2898-2411-3FB4884F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04" y="4399598"/>
            <a:ext cx="3732168" cy="10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ava EE vs. Jakarta EE, oder doch etwas Neues?">
            <a:extLst>
              <a:ext uri="{FF2B5EF4-FFF2-40B4-BE49-F238E27FC236}">
                <a16:creationId xmlns:a16="http://schemas.microsoft.com/office/drawing/2014/main" id="{B3B5B623-FAB3-AADA-A3B0-6298B4260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70" y="4691818"/>
            <a:ext cx="4580000" cy="13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58035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5C7CF7B-D681-781F-2CB5-026D3FEC3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Shape 121">
            <a:extLst>
              <a:ext uri="{FF2B5EF4-FFF2-40B4-BE49-F238E27FC236}">
                <a16:creationId xmlns:a16="http://schemas.microsoft.com/office/drawing/2014/main" id="{54215A73-CBF8-C97D-44F3-5C48FCC3C636}"/>
              </a:ext>
            </a:extLst>
          </p:cNvPr>
          <p:cNvSpPr/>
          <p:nvPr/>
        </p:nvSpPr>
        <p:spPr>
          <a:xfrm>
            <a:off x="0" y="4988740"/>
            <a:ext cx="4020458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Architektur</a:t>
            </a:r>
          </a:p>
        </p:txBody>
      </p:sp>
    </p:spTree>
    <p:extLst>
      <p:ext uri="{BB962C8B-B14F-4D97-AF65-F5344CB8AC3E}">
        <p14:creationId xmlns:p14="http://schemas.microsoft.com/office/powerpoint/2010/main" val="3780574298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F5F0149-5B3C-1616-4684-6B22964A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5699" y="3387197"/>
            <a:ext cx="26574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4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AB2231-D2C4-68B1-F34F-7E7651F4C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7237" y="25404"/>
            <a:ext cx="30575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2599CB-1933-7113-3D5F-877D31332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7237" y="23812"/>
            <a:ext cx="305752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0D46603-3813-BB2A-980A-523896098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9579" y="0"/>
            <a:ext cx="8952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1233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6A98CCE-89DF-5B3D-FBC5-BD7A14335508}"/>
              </a:ext>
            </a:extLst>
          </p:cNvPr>
          <p:cNvSpPr txBox="1"/>
          <p:nvPr/>
        </p:nvSpPr>
        <p:spPr>
          <a:xfrm>
            <a:off x="245122" y="320456"/>
            <a:ext cx="114808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900" dirty="0">
                <a:ln w="76200">
                  <a:solidFill>
                    <a:srgbClr val="17356C"/>
                  </a:solidFill>
                </a:ln>
                <a:noFill/>
              </a:rPr>
              <a:t>CHRISTIAN</a:t>
            </a:r>
          </a:p>
          <a:p>
            <a:r>
              <a:rPr lang="de-DE" sz="19900" dirty="0">
                <a:ln w="76200">
                  <a:solidFill>
                    <a:srgbClr val="17356C"/>
                  </a:solidFill>
                </a:ln>
                <a:noFill/>
              </a:rPr>
              <a:t>EIRICH</a:t>
            </a:r>
          </a:p>
        </p:txBody>
      </p:sp>
      <p:pic>
        <p:nvPicPr>
          <p:cNvPr id="2" name="!!me">
            <a:extLst>
              <a:ext uri="{FF2B5EF4-FFF2-40B4-BE49-F238E27FC236}">
                <a16:creationId xmlns:a16="http://schemas.microsoft.com/office/drawing/2014/main" id="{E977D3D1-D4D7-1664-B766-67F9569A6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80" y="152400"/>
            <a:ext cx="5163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80667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0D46603-3813-BB2A-980A-523896098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552" t="48164" b="4121"/>
          <a:stretch/>
        </p:blipFill>
        <p:spPr>
          <a:xfrm>
            <a:off x="-317500" y="-279401"/>
            <a:ext cx="12014200" cy="7264401"/>
          </a:xfrm>
          <a:prstGeom prst="rect">
            <a:avLst/>
          </a:prstGeom>
        </p:spPr>
      </p:pic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B28F0972-64A1-B0F0-1EF4-116E169D707A}"/>
              </a:ext>
            </a:extLst>
          </p:cNvPr>
          <p:cNvSpPr/>
          <p:nvPr/>
        </p:nvSpPr>
        <p:spPr>
          <a:xfrm>
            <a:off x="1136650" y="2851150"/>
            <a:ext cx="6362700" cy="3352800"/>
          </a:xfrm>
          <a:custGeom>
            <a:avLst/>
            <a:gdLst>
              <a:gd name="connsiteX0" fmla="*/ 0 w 6362700"/>
              <a:gd name="connsiteY0" fmla="*/ 0 h 3352800"/>
              <a:gd name="connsiteX1" fmla="*/ 1352550 w 6362700"/>
              <a:gd name="connsiteY1" fmla="*/ 946150 h 3352800"/>
              <a:gd name="connsiteX2" fmla="*/ 2336800 w 6362700"/>
              <a:gd name="connsiteY2" fmla="*/ 1479550 h 3352800"/>
              <a:gd name="connsiteX3" fmla="*/ 4108450 w 6362700"/>
              <a:gd name="connsiteY3" fmla="*/ 2362200 h 3352800"/>
              <a:gd name="connsiteX4" fmla="*/ 5124450 w 6362700"/>
              <a:gd name="connsiteY4" fmla="*/ 2819400 h 3352800"/>
              <a:gd name="connsiteX5" fmla="*/ 6362700 w 6362700"/>
              <a:gd name="connsiteY5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2700" h="3352800">
                <a:moveTo>
                  <a:pt x="0" y="0"/>
                </a:moveTo>
                <a:cubicBezTo>
                  <a:pt x="481541" y="349779"/>
                  <a:pt x="963083" y="699558"/>
                  <a:pt x="1352550" y="946150"/>
                </a:cubicBezTo>
                <a:cubicBezTo>
                  <a:pt x="1742017" y="1192742"/>
                  <a:pt x="1877483" y="1243542"/>
                  <a:pt x="2336800" y="1479550"/>
                </a:cubicBezTo>
                <a:cubicBezTo>
                  <a:pt x="2796117" y="1715558"/>
                  <a:pt x="3643842" y="2138892"/>
                  <a:pt x="4108450" y="2362200"/>
                </a:cubicBezTo>
                <a:cubicBezTo>
                  <a:pt x="4573058" y="2585508"/>
                  <a:pt x="5124450" y="2819400"/>
                  <a:pt x="5124450" y="2819400"/>
                </a:cubicBezTo>
                <a:lnTo>
                  <a:pt x="6362700" y="3352800"/>
                </a:lnTo>
              </a:path>
            </a:pathLst>
          </a:custGeom>
          <a:noFill/>
          <a:ln w="254000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C3938F2C-507E-1CF9-2CCF-7CD2A60E0E4F}"/>
              </a:ext>
            </a:extLst>
          </p:cNvPr>
          <p:cNvSpPr/>
          <p:nvPr/>
        </p:nvSpPr>
        <p:spPr>
          <a:xfrm>
            <a:off x="2280920" y="558800"/>
            <a:ext cx="6228080" cy="1778000"/>
          </a:xfrm>
          <a:custGeom>
            <a:avLst/>
            <a:gdLst>
              <a:gd name="connsiteX0" fmla="*/ 0 w 6228080"/>
              <a:gd name="connsiteY0" fmla="*/ 0 h 1778000"/>
              <a:gd name="connsiteX1" fmla="*/ 944880 w 6228080"/>
              <a:gd name="connsiteY1" fmla="*/ 50800 h 1778000"/>
              <a:gd name="connsiteX2" fmla="*/ 1757680 w 6228080"/>
              <a:gd name="connsiteY2" fmla="*/ 106680 h 1778000"/>
              <a:gd name="connsiteX3" fmla="*/ 3027680 w 6228080"/>
              <a:gd name="connsiteY3" fmla="*/ 233680 h 1778000"/>
              <a:gd name="connsiteX4" fmla="*/ 4079240 w 6228080"/>
              <a:gd name="connsiteY4" fmla="*/ 386080 h 1778000"/>
              <a:gd name="connsiteX5" fmla="*/ 4765040 w 6228080"/>
              <a:gd name="connsiteY5" fmla="*/ 538480 h 1778000"/>
              <a:gd name="connsiteX6" fmla="*/ 5273040 w 6228080"/>
              <a:gd name="connsiteY6" fmla="*/ 690880 h 1778000"/>
              <a:gd name="connsiteX7" fmla="*/ 5648960 w 6228080"/>
              <a:gd name="connsiteY7" fmla="*/ 904240 h 1778000"/>
              <a:gd name="connsiteX8" fmla="*/ 5897880 w 6228080"/>
              <a:gd name="connsiteY8" fmla="*/ 1173480 h 1778000"/>
              <a:gd name="connsiteX9" fmla="*/ 6070600 w 6228080"/>
              <a:gd name="connsiteY9" fmla="*/ 1447800 h 1778000"/>
              <a:gd name="connsiteX10" fmla="*/ 6228080 w 6228080"/>
              <a:gd name="connsiteY10" fmla="*/ 177800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28080" h="1778000">
                <a:moveTo>
                  <a:pt x="0" y="0"/>
                </a:moveTo>
                <a:lnTo>
                  <a:pt x="944880" y="50800"/>
                </a:lnTo>
                <a:cubicBezTo>
                  <a:pt x="1237827" y="68580"/>
                  <a:pt x="1410547" y="76200"/>
                  <a:pt x="1757680" y="106680"/>
                </a:cubicBezTo>
                <a:cubicBezTo>
                  <a:pt x="2104813" y="137160"/>
                  <a:pt x="2640753" y="187113"/>
                  <a:pt x="3027680" y="233680"/>
                </a:cubicBezTo>
                <a:cubicBezTo>
                  <a:pt x="3414607" y="280247"/>
                  <a:pt x="3789680" y="335280"/>
                  <a:pt x="4079240" y="386080"/>
                </a:cubicBezTo>
                <a:cubicBezTo>
                  <a:pt x="4368800" y="436880"/>
                  <a:pt x="4566073" y="487680"/>
                  <a:pt x="4765040" y="538480"/>
                </a:cubicBezTo>
                <a:cubicBezTo>
                  <a:pt x="4964007" y="589280"/>
                  <a:pt x="5125720" y="629920"/>
                  <a:pt x="5273040" y="690880"/>
                </a:cubicBezTo>
                <a:cubicBezTo>
                  <a:pt x="5420360" y="751840"/>
                  <a:pt x="5544820" y="823807"/>
                  <a:pt x="5648960" y="904240"/>
                </a:cubicBezTo>
                <a:cubicBezTo>
                  <a:pt x="5753100" y="984673"/>
                  <a:pt x="5827607" y="1082887"/>
                  <a:pt x="5897880" y="1173480"/>
                </a:cubicBezTo>
                <a:cubicBezTo>
                  <a:pt x="5968153" y="1264073"/>
                  <a:pt x="6015567" y="1347047"/>
                  <a:pt x="6070600" y="1447800"/>
                </a:cubicBezTo>
                <a:cubicBezTo>
                  <a:pt x="6125633" y="1548553"/>
                  <a:pt x="6176856" y="1663276"/>
                  <a:pt x="6228080" y="1778000"/>
                </a:cubicBezTo>
              </a:path>
            </a:pathLst>
          </a:custGeom>
          <a:noFill/>
          <a:ln w="254000"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06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9583A-60A2-C662-6661-791FC3994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" y="0"/>
            <a:ext cx="1209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56552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0CA6AE-5E8E-3256-E6E2-81EE16CF4FC3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30BF22-3B41-E18A-E36B-FA569666A6D5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9EB321E-D535-4A4C-22E6-97C84E57D44D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5574D2-C618-8BAB-984A-E60E0D692D66}"/>
              </a:ext>
            </a:extLst>
          </p:cNvPr>
          <p:cNvSpPr txBox="1"/>
          <p:nvPr/>
        </p:nvSpPr>
        <p:spPr>
          <a:xfrm>
            <a:off x="7706315" y="3342181"/>
            <a:ext cx="365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012CDD-8C0A-6602-5911-1EFF005A61C6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4636063" y="2210806"/>
            <a:ext cx="1322333" cy="2436388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85947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C9A2B4D-5CC4-C531-28F6-AC3448F0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319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A58D04-9365-6CF8-5629-00680CDC9BBB}"/>
              </a:ext>
            </a:extLst>
          </p:cNvPr>
          <p:cNvGrpSpPr/>
          <p:nvPr/>
        </p:nvGrpSpPr>
        <p:grpSpPr>
          <a:xfrm>
            <a:off x="6694475" y="2832415"/>
            <a:ext cx="704680" cy="1298368"/>
            <a:chOff x="6931382" y="4028845"/>
            <a:chExt cx="1571896" cy="2896207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77BB2DC-8E7B-BB0D-4E3F-8F4DE84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509" y="4028845"/>
              <a:ext cx="1556769" cy="20675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5C35238-5E49-F106-E0D2-2E1257E5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71385">
              <a:off x="6931382" y="4957649"/>
              <a:ext cx="1481388" cy="1967403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4C259BE-8CFA-5B4C-B5BE-C39D369E90D6}"/>
              </a:ext>
            </a:extLst>
          </p:cNvPr>
          <p:cNvSpPr txBox="1"/>
          <p:nvPr/>
        </p:nvSpPr>
        <p:spPr>
          <a:xfrm>
            <a:off x="8504727" y="4217668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Planung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E0791A-6E38-2748-0CD7-7FC6A006B7DA}"/>
              </a:ext>
            </a:extLst>
          </p:cNvPr>
          <p:cNvSpPr txBox="1"/>
          <p:nvPr/>
        </p:nvSpPr>
        <p:spPr>
          <a:xfrm>
            <a:off x="1301470" y="4863999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Analyse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21431D-C04A-E48F-C2FA-B582A96981D5}"/>
              </a:ext>
            </a:extLst>
          </p:cNvPr>
          <p:cNvSpPr txBox="1"/>
          <p:nvPr/>
        </p:nvSpPr>
        <p:spPr>
          <a:xfrm>
            <a:off x="2656884" y="3770543"/>
            <a:ext cx="190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Entwurf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B83FC6-AF92-7C37-82A8-D452E0E5CA36}"/>
              </a:ext>
            </a:extLst>
          </p:cNvPr>
          <p:cNvSpPr txBox="1"/>
          <p:nvPr/>
        </p:nvSpPr>
        <p:spPr>
          <a:xfrm>
            <a:off x="1882712" y="584942"/>
            <a:ext cx="8426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Implementierung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6120AE-388C-9984-EE26-7ABA7821CD12}"/>
              </a:ext>
            </a:extLst>
          </p:cNvPr>
          <p:cNvSpPr txBox="1"/>
          <p:nvPr/>
        </p:nvSpPr>
        <p:spPr>
          <a:xfrm>
            <a:off x="4337330" y="2968915"/>
            <a:ext cx="190163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2362456339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it – Wikipedia">
            <a:extLst>
              <a:ext uri="{FF2B5EF4-FFF2-40B4-BE49-F238E27FC236}">
                <a16:creationId xmlns:a16="http://schemas.microsoft.com/office/drawing/2014/main" id="{F1164F7C-4748-B7CA-AD09-9CC53CA4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28" y="349912"/>
            <a:ext cx="3940941" cy="164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71590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it – Wikipedia">
            <a:extLst>
              <a:ext uri="{FF2B5EF4-FFF2-40B4-BE49-F238E27FC236}">
                <a16:creationId xmlns:a16="http://schemas.microsoft.com/office/drawing/2014/main" id="{F1164F7C-4748-B7CA-AD09-9CC53CA4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28" y="349912"/>
            <a:ext cx="3940941" cy="164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radle – Wikipedia">
            <a:extLst>
              <a:ext uri="{FF2B5EF4-FFF2-40B4-BE49-F238E27FC236}">
                <a16:creationId xmlns:a16="http://schemas.microsoft.com/office/drawing/2014/main" id="{07D259D9-1511-6446-CF46-C77004F0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14" y="2392220"/>
            <a:ext cx="5989793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41141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AB1257E-D0EA-5E17-6009-94D5887F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53" y="4881511"/>
            <a:ext cx="4918890" cy="15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t – Wikipedia">
            <a:extLst>
              <a:ext uri="{FF2B5EF4-FFF2-40B4-BE49-F238E27FC236}">
                <a16:creationId xmlns:a16="http://schemas.microsoft.com/office/drawing/2014/main" id="{F1164F7C-4748-B7CA-AD09-9CC53CA4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28" y="349912"/>
            <a:ext cx="3940941" cy="164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radle – Wikipedia">
            <a:extLst>
              <a:ext uri="{FF2B5EF4-FFF2-40B4-BE49-F238E27FC236}">
                <a16:creationId xmlns:a16="http://schemas.microsoft.com/office/drawing/2014/main" id="{07D259D9-1511-6446-CF46-C77004F0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14" y="2392220"/>
            <a:ext cx="5989793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33301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D4CCEDD-A609-798E-683D-9D51F1EF96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91A97F7-7C95-11C7-4557-A08DF3F89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11"/>
            <a:ext cx="12192000" cy="6556978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B6422B7-4E89-EC0D-D71C-C3976A24520A}"/>
              </a:ext>
            </a:extLst>
          </p:cNvPr>
          <p:cNvSpPr/>
          <p:nvPr/>
        </p:nvSpPr>
        <p:spPr>
          <a:xfrm>
            <a:off x="2009775" y="2787650"/>
            <a:ext cx="3981450" cy="2857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203829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01A4567-D793-3158-C8BB-0D4E2BD6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48" y="0"/>
            <a:ext cx="11956903" cy="68580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B1D509CD-45FC-B5DF-D5FC-D98F6CFF4205}"/>
              </a:ext>
            </a:extLst>
          </p:cNvPr>
          <p:cNvSpPr/>
          <p:nvPr/>
        </p:nvSpPr>
        <p:spPr>
          <a:xfrm>
            <a:off x="3553114" y="1165514"/>
            <a:ext cx="4634922" cy="2857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alken">
            <a:extLst>
              <a:ext uri="{FF2B5EF4-FFF2-40B4-BE49-F238E27FC236}">
                <a16:creationId xmlns:a16="http://schemas.microsoft.com/office/drawing/2014/main" id="{3E192389-B869-5631-1E23-D3643C813F49}"/>
              </a:ext>
            </a:extLst>
          </p:cNvPr>
          <p:cNvSpPr/>
          <p:nvPr/>
        </p:nvSpPr>
        <p:spPr>
          <a:xfrm>
            <a:off x="-155044" y="1811867"/>
            <a:ext cx="12804243" cy="51378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4903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9621031A-27CA-7C68-9947-1626AED6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hape 121">
            <a:extLst>
              <a:ext uri="{FF2B5EF4-FFF2-40B4-BE49-F238E27FC236}">
                <a16:creationId xmlns:a16="http://schemas.microsoft.com/office/drawing/2014/main" id="{C9C21FFD-8435-6518-930C-1219E3239C4C}"/>
              </a:ext>
            </a:extLst>
          </p:cNvPr>
          <p:cNvSpPr/>
          <p:nvPr/>
        </p:nvSpPr>
        <p:spPr>
          <a:xfrm>
            <a:off x="420284" y="1183787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Elektronische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Shape 121">
            <a:extLst>
              <a:ext uri="{FF2B5EF4-FFF2-40B4-BE49-F238E27FC236}">
                <a16:creationId xmlns:a16="http://schemas.microsoft.com/office/drawing/2014/main" id="{F3FD0274-94EF-7B52-9DA0-7868E6D3BA01}"/>
              </a:ext>
            </a:extLst>
          </p:cNvPr>
          <p:cNvSpPr/>
          <p:nvPr/>
        </p:nvSpPr>
        <p:spPr>
          <a:xfrm>
            <a:off x="420284" y="2114170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Neubewerbungen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Shape 121">
            <a:extLst>
              <a:ext uri="{FF2B5EF4-FFF2-40B4-BE49-F238E27FC236}">
                <a16:creationId xmlns:a16="http://schemas.microsoft.com/office/drawing/2014/main" id="{76358866-A9F9-3BFE-17AC-4945CD405658}"/>
              </a:ext>
            </a:extLst>
          </p:cNvPr>
          <p:cNvSpPr/>
          <p:nvPr/>
        </p:nvSpPr>
        <p:spPr>
          <a:xfrm>
            <a:off x="420284" y="3040719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Transferieren aus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Shape 121">
            <a:extLst>
              <a:ext uri="{FF2B5EF4-FFF2-40B4-BE49-F238E27FC236}">
                <a16:creationId xmlns:a16="http://schemas.microsoft.com/office/drawing/2014/main" id="{689BF1AE-D001-EBB5-9D54-7AB509D98F22}"/>
              </a:ext>
            </a:extLst>
          </p:cNvPr>
          <p:cNvSpPr/>
          <p:nvPr/>
        </p:nvSpPr>
        <p:spPr>
          <a:xfrm>
            <a:off x="420284" y="3974935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Online-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!!komp">
            <a:extLst>
              <a:ext uri="{FF2B5EF4-FFF2-40B4-BE49-F238E27FC236}">
                <a16:creationId xmlns:a16="http://schemas.microsoft.com/office/drawing/2014/main" id="{9D44CFB0-2BDE-B7C9-8C24-777DA7183590}"/>
              </a:ext>
            </a:extLst>
          </p:cNvPr>
          <p:cNvSpPr/>
          <p:nvPr/>
        </p:nvSpPr>
        <p:spPr>
          <a:xfrm>
            <a:off x="420284" y="4882208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u="none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komponente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00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01A4567-D793-3158-C8BB-0D4E2BD6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48" y="0"/>
            <a:ext cx="11956903" cy="685800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B1D509CD-45FC-B5DF-D5FC-D98F6CFF4205}"/>
              </a:ext>
            </a:extLst>
          </p:cNvPr>
          <p:cNvSpPr/>
          <p:nvPr/>
        </p:nvSpPr>
        <p:spPr>
          <a:xfrm>
            <a:off x="692150" y="1504950"/>
            <a:ext cx="6629400" cy="2857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alken">
            <a:extLst>
              <a:ext uri="{FF2B5EF4-FFF2-40B4-BE49-F238E27FC236}">
                <a16:creationId xmlns:a16="http://schemas.microsoft.com/office/drawing/2014/main" id="{D7197DDE-9E04-8FC7-C851-74BDD74E800D}"/>
              </a:ext>
            </a:extLst>
          </p:cNvPr>
          <p:cNvSpPr/>
          <p:nvPr/>
        </p:nvSpPr>
        <p:spPr>
          <a:xfrm>
            <a:off x="-155044" y="1811867"/>
            <a:ext cx="12804243" cy="51378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376010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349B774-E2A6-39D8-6360-E2558B3C8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97" y="0"/>
            <a:ext cx="9832805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CDA48A4-8D6C-50E5-007A-DA1A8B4D4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2"/>
          <a:stretch/>
        </p:blipFill>
        <p:spPr>
          <a:xfrm>
            <a:off x="1612900" y="2521456"/>
            <a:ext cx="4025559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8634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D3B8DF-46E2-C267-F4EA-E9FEAB3115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179597" y="0"/>
            <a:ext cx="9832805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808589-754F-B7BF-2C98-BA1298CF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0617"/>
            <a:ext cx="12192000" cy="3296765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F5742C3-BCA9-14C0-C69C-F4F36AAD77A8}"/>
              </a:ext>
            </a:extLst>
          </p:cNvPr>
          <p:cNvSpPr/>
          <p:nvPr/>
        </p:nvSpPr>
        <p:spPr>
          <a:xfrm>
            <a:off x="1179597" y="2778164"/>
            <a:ext cx="9832805" cy="65083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332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13C5DB-A18A-F210-1BC3-005EA30D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8134"/>
            <a:ext cx="12192000" cy="5021731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C06D232-3C75-C021-9719-C66B6B56897E}"/>
              </a:ext>
            </a:extLst>
          </p:cNvPr>
          <p:cNvSpPr/>
          <p:nvPr/>
        </p:nvSpPr>
        <p:spPr>
          <a:xfrm>
            <a:off x="3426106" y="1157708"/>
            <a:ext cx="5046561" cy="3585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818501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13C5DB-A18A-F210-1BC3-005EA30D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8134"/>
            <a:ext cx="12192000" cy="50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2420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13C5DB-A18A-F210-1BC3-005EA30D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8134"/>
            <a:ext cx="12192000" cy="5021731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9335DFE-972F-A5FD-6D90-D1E9CAEFEDB6}"/>
              </a:ext>
            </a:extLst>
          </p:cNvPr>
          <p:cNvSpPr/>
          <p:nvPr/>
        </p:nvSpPr>
        <p:spPr>
          <a:xfrm>
            <a:off x="1180617" y="1157708"/>
            <a:ext cx="2210765" cy="3585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340923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D3B8DF-46E2-C267-F4EA-E9FEAB3115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179597" y="0"/>
            <a:ext cx="9832805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808589-754F-B7BF-2C98-BA1298CF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0617"/>
            <a:ext cx="12192000" cy="3296765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AB26A01-835F-0A8D-6A2E-C0F782C60BD7}"/>
              </a:ext>
            </a:extLst>
          </p:cNvPr>
          <p:cNvSpPr/>
          <p:nvPr/>
        </p:nvSpPr>
        <p:spPr>
          <a:xfrm>
            <a:off x="3032566" y="3429000"/>
            <a:ext cx="8947231" cy="66843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496220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0E858A-9007-535E-0906-D6BF556E7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!!meldung">
            <a:extLst>
              <a:ext uri="{FF2B5EF4-FFF2-40B4-BE49-F238E27FC236}">
                <a16:creationId xmlns:a16="http://schemas.microsoft.com/office/drawing/2014/main" id="{5A1BBDC4-E9EB-F017-8CBD-48EB676B0F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254" y="718338"/>
            <a:ext cx="7727491" cy="6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26284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0E858A-9007-535E-0906-D6BF556E7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!!meldung">
            <a:extLst>
              <a:ext uri="{FF2B5EF4-FFF2-40B4-BE49-F238E27FC236}">
                <a16:creationId xmlns:a16="http://schemas.microsoft.com/office/drawing/2014/main" id="{B502CB66-7B12-866D-EC5C-D28748509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32147"/>
            <a:ext cx="12192000" cy="99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71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E945B17-119A-A675-3C3F-15DB678F4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566" b="15469"/>
          <a:stretch/>
        </p:blipFill>
        <p:spPr>
          <a:xfrm>
            <a:off x="8339821" y="1255591"/>
            <a:ext cx="6625810" cy="53502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B6F8D6-9090-D915-49CC-7A6859EE8E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057195" cy="4495800"/>
          </a:xfrm>
          <a:prstGeom prst="rect">
            <a:avLst/>
          </a:prstGeom>
        </p:spPr>
      </p:pic>
      <p:sp>
        <p:nvSpPr>
          <p:cNvPr id="2" name="Shape 121">
            <a:extLst>
              <a:ext uri="{FF2B5EF4-FFF2-40B4-BE49-F238E27FC236}">
                <a16:creationId xmlns:a16="http://schemas.microsoft.com/office/drawing/2014/main" id="{8A64446B-A158-47B7-8BA9-1C23061E46E1}"/>
              </a:ext>
            </a:extLst>
          </p:cNvPr>
          <p:cNvSpPr/>
          <p:nvPr/>
        </p:nvSpPr>
        <p:spPr>
          <a:xfrm>
            <a:off x="0" y="4988740"/>
            <a:ext cx="6416984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Qualitätssicherung</a:t>
            </a:r>
          </a:p>
        </p:txBody>
      </p:sp>
      <p:pic>
        <p:nvPicPr>
          <p:cNvPr id="1034" name="Picture 10" descr="SonarQube - Testautomatisierung.org">
            <a:extLst>
              <a:ext uri="{FF2B5EF4-FFF2-40B4-BE49-F238E27FC236}">
                <a16:creationId xmlns:a16="http://schemas.microsoft.com/office/drawing/2014/main" id="{78CB4E34-B9B6-9A35-80B0-2167328A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51" y="573116"/>
            <a:ext cx="1509711" cy="4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4201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9621031A-27CA-7C68-9947-1626AED6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hape 121">
            <a:extLst>
              <a:ext uri="{FF2B5EF4-FFF2-40B4-BE49-F238E27FC236}">
                <a16:creationId xmlns:a16="http://schemas.microsoft.com/office/drawing/2014/main" id="{C9C21FFD-8435-6518-930C-1219E3239C4C}"/>
              </a:ext>
            </a:extLst>
          </p:cNvPr>
          <p:cNvSpPr/>
          <p:nvPr/>
        </p:nvSpPr>
        <p:spPr>
          <a:xfrm>
            <a:off x="2034900" y="1176065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</a:t>
            </a:r>
            <a:r>
              <a:rPr lang="de-DE" sz="5400" i="0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lektronische</a:t>
            </a:r>
            <a:endParaRPr lang="de-DE" sz="54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Shape 121">
            <a:extLst>
              <a:ext uri="{FF2B5EF4-FFF2-40B4-BE49-F238E27FC236}">
                <a16:creationId xmlns:a16="http://schemas.microsoft.com/office/drawing/2014/main" id="{F3FD0274-94EF-7B52-9DA0-7868E6D3BA01}"/>
              </a:ext>
            </a:extLst>
          </p:cNvPr>
          <p:cNvSpPr/>
          <p:nvPr/>
        </p:nvSpPr>
        <p:spPr>
          <a:xfrm>
            <a:off x="2034900" y="2106448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</a:t>
            </a: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eubewerbungen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Shape 121">
            <a:extLst>
              <a:ext uri="{FF2B5EF4-FFF2-40B4-BE49-F238E27FC236}">
                <a16:creationId xmlns:a16="http://schemas.microsoft.com/office/drawing/2014/main" id="{76358866-A9F9-3BFE-17AC-4945CD405658}"/>
              </a:ext>
            </a:extLst>
          </p:cNvPr>
          <p:cNvSpPr/>
          <p:nvPr/>
        </p:nvSpPr>
        <p:spPr>
          <a:xfrm>
            <a:off x="2034900" y="3032997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</a:t>
            </a: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ransferieren aus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Shape 121">
            <a:extLst>
              <a:ext uri="{FF2B5EF4-FFF2-40B4-BE49-F238E27FC236}">
                <a16:creationId xmlns:a16="http://schemas.microsoft.com/office/drawing/2014/main" id="{689BF1AE-D001-EBB5-9D54-7AB509D98F22}"/>
              </a:ext>
            </a:extLst>
          </p:cNvPr>
          <p:cNvSpPr/>
          <p:nvPr/>
        </p:nvSpPr>
        <p:spPr>
          <a:xfrm>
            <a:off x="2034900" y="3967213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b="1" i="0" strike="noStrike" cap="none" dirty="0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</a:t>
            </a:r>
            <a:r>
              <a:rPr lang="de-DE" sz="5400" i="0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nline-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!!komp">
            <a:extLst>
              <a:ext uri="{FF2B5EF4-FFF2-40B4-BE49-F238E27FC236}">
                <a16:creationId xmlns:a16="http://schemas.microsoft.com/office/drawing/2014/main" id="{9D44CFB0-2BDE-B7C9-8C24-777DA7183590}"/>
              </a:ext>
            </a:extLst>
          </p:cNvPr>
          <p:cNvSpPr/>
          <p:nvPr/>
        </p:nvSpPr>
        <p:spPr>
          <a:xfrm>
            <a:off x="0" y="4901429"/>
            <a:ext cx="5675716" cy="792005"/>
          </a:xfrm>
          <a:prstGeom prst="rect">
            <a:avLst/>
          </a:prstGeom>
          <a:solidFill>
            <a:srgbClr val="17356C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de-DE" sz="5400" u="none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kompo</a:t>
            </a:r>
            <a:r>
              <a:rPr lang="de-DE" sz="5400" b="1" u="none" dirty="0" err="1">
                <a:solidFill>
                  <a:srgbClr val="FFC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</a:t>
            </a:r>
            <a:r>
              <a:rPr lang="de-DE" sz="5400" u="none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ente</a:t>
            </a:r>
            <a:endParaRPr lang="de-DE" sz="54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45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B6F8D6-9090-D915-49CC-7A6859EE8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37" y="0"/>
            <a:ext cx="12290637" cy="6858000"/>
          </a:xfrm>
          <a:prstGeom prst="rect">
            <a:avLst/>
          </a:prstGeom>
        </p:spPr>
      </p:pic>
      <p:pic>
        <p:nvPicPr>
          <p:cNvPr id="1034" name="Picture 10" descr="SonarQube - Testautomatisierung.org">
            <a:extLst>
              <a:ext uri="{FF2B5EF4-FFF2-40B4-BE49-F238E27FC236}">
                <a16:creationId xmlns:a16="http://schemas.microsoft.com/office/drawing/2014/main" id="{78CB4E34-B9B6-9A35-80B0-2167328A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34" y="864166"/>
            <a:ext cx="2324592" cy="7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036352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1D4F78B-FA40-72D8-B87E-3C6506956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519" y="2849193"/>
            <a:ext cx="8950962" cy="115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5493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E945B17-119A-A675-3C3F-15DB678F4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566" b="27406"/>
          <a:stretch/>
        </p:blipFill>
        <p:spPr>
          <a:xfrm>
            <a:off x="0" y="0"/>
            <a:ext cx="9788110" cy="678768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5448736-A977-4931-09FB-9B742CA07004}"/>
              </a:ext>
            </a:extLst>
          </p:cNvPr>
          <p:cNvSpPr/>
          <p:nvPr/>
        </p:nvSpPr>
        <p:spPr>
          <a:xfrm>
            <a:off x="5003800" y="6496050"/>
            <a:ext cx="12065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900260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3D25E6F-1827-B408-A95B-16DD577A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885"/>
            <a:ext cx="12192000" cy="541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296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3D25E6F-1827-B408-A95B-16DD577A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885"/>
            <a:ext cx="12192000" cy="541623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BC5222A4-AA4F-CC5D-8BC8-6BA5D662226C}"/>
              </a:ext>
            </a:extLst>
          </p:cNvPr>
          <p:cNvSpPr/>
          <p:nvPr/>
        </p:nvSpPr>
        <p:spPr>
          <a:xfrm>
            <a:off x="590550" y="1987550"/>
            <a:ext cx="10636250" cy="14414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616638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3D25E6F-1827-B408-A95B-16DD577A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885"/>
            <a:ext cx="12192000" cy="541623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2864F-8D55-1193-8AED-95034F1C09B6}"/>
              </a:ext>
            </a:extLst>
          </p:cNvPr>
          <p:cNvSpPr/>
          <p:nvPr/>
        </p:nvSpPr>
        <p:spPr>
          <a:xfrm>
            <a:off x="565150" y="3841750"/>
            <a:ext cx="6629400" cy="2857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380162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3D25E6F-1827-B408-A95B-16DD577A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885"/>
            <a:ext cx="12192000" cy="541623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21060BA-3E5D-158B-4451-DE90EB7C23F6}"/>
              </a:ext>
            </a:extLst>
          </p:cNvPr>
          <p:cNvSpPr/>
          <p:nvPr/>
        </p:nvSpPr>
        <p:spPr>
          <a:xfrm>
            <a:off x="584200" y="4546600"/>
            <a:ext cx="11480800" cy="1181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927549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6F6F26-62A5-9CE5-8465-FEC219066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" y="0"/>
            <a:ext cx="12188792" cy="6858000"/>
          </a:xfrm>
          <a:prstGeom prst="rect">
            <a:avLst/>
          </a:prstGeom>
        </p:spPr>
      </p:pic>
      <p:sp>
        <p:nvSpPr>
          <p:cNvPr id="5" name="Shape 121">
            <a:extLst>
              <a:ext uri="{FF2B5EF4-FFF2-40B4-BE49-F238E27FC236}">
                <a16:creationId xmlns:a16="http://schemas.microsoft.com/office/drawing/2014/main" id="{2FBA5BFF-77B6-2E65-B0D1-1ADF6446356E}"/>
              </a:ext>
            </a:extLst>
          </p:cNvPr>
          <p:cNvSpPr/>
          <p:nvPr/>
        </p:nvSpPr>
        <p:spPr>
          <a:xfrm>
            <a:off x="-1" y="4858565"/>
            <a:ext cx="8572501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Entwicklerdokumentation</a:t>
            </a:r>
          </a:p>
        </p:txBody>
      </p:sp>
    </p:spTree>
    <p:extLst>
      <p:ext uri="{BB962C8B-B14F-4D97-AF65-F5344CB8AC3E}">
        <p14:creationId xmlns:p14="http://schemas.microsoft.com/office/powerpoint/2010/main" val="3141969147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34792D-E4B8-1184-874A-BA70AAC23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313" y="17463"/>
            <a:ext cx="8819374" cy="6823075"/>
          </a:xfrm>
          <a:prstGeom prst="rect">
            <a:avLst/>
          </a:prstGeom>
        </p:spPr>
      </p:pic>
      <p:sp>
        <p:nvSpPr>
          <p:cNvPr id="5" name="Shape 121">
            <a:extLst>
              <a:ext uri="{FF2B5EF4-FFF2-40B4-BE49-F238E27FC236}">
                <a16:creationId xmlns:a16="http://schemas.microsoft.com/office/drawing/2014/main" id="{7BEBB76C-9675-377B-7E5F-E65E9959E07E}"/>
              </a:ext>
            </a:extLst>
          </p:cNvPr>
          <p:cNvSpPr/>
          <p:nvPr/>
        </p:nvSpPr>
        <p:spPr>
          <a:xfrm>
            <a:off x="-1" y="4858565"/>
            <a:ext cx="3196355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README</a:t>
            </a:r>
          </a:p>
        </p:txBody>
      </p:sp>
    </p:spTree>
    <p:extLst>
      <p:ext uri="{BB962C8B-B14F-4D97-AF65-F5344CB8AC3E}">
        <p14:creationId xmlns:p14="http://schemas.microsoft.com/office/powerpoint/2010/main" val="2994062593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7EB79BA-A12E-FBDC-7032-9E9922414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464457"/>
            <a:ext cx="12192641" cy="6106886"/>
          </a:xfrm>
          <a:prstGeom prst="rect">
            <a:avLst/>
          </a:prstGeom>
        </p:spPr>
      </p:pic>
      <p:sp>
        <p:nvSpPr>
          <p:cNvPr id="9" name="Shape 121">
            <a:extLst>
              <a:ext uri="{FF2B5EF4-FFF2-40B4-BE49-F238E27FC236}">
                <a16:creationId xmlns:a16="http://schemas.microsoft.com/office/drawing/2014/main" id="{450B5786-50D6-F8BE-D091-4A5920F5DE7F}"/>
              </a:ext>
            </a:extLst>
          </p:cNvPr>
          <p:cNvSpPr/>
          <p:nvPr/>
        </p:nvSpPr>
        <p:spPr>
          <a:xfrm>
            <a:off x="1" y="4858565"/>
            <a:ext cx="6096000" cy="1296144"/>
          </a:xfrm>
          <a:prstGeom prst="rect">
            <a:avLst/>
          </a:prstGeom>
          <a:solidFill>
            <a:srgbClr val="17356C"/>
          </a:solidFill>
          <a:ln w="25400" cap="flat" cmpd="sng">
            <a:solidFill>
              <a:srgbClr val="17356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de-DE" sz="5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Klassendiagra</a:t>
            </a:r>
            <a:r>
              <a:rPr lang="de-DE" sz="5400" b="1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mm</a:t>
            </a:r>
            <a:endParaRPr lang="de-DE" sz="5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8911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Breitbild</PresentationFormat>
  <Paragraphs>301</Paragraphs>
  <Slides>117</Slides>
  <Notes>117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117</vt:i4>
      </vt:variant>
    </vt:vector>
  </HeadingPairs>
  <TitlesOfParts>
    <vt:vector size="122" baseType="lpstr">
      <vt:lpstr>Arial</vt:lpstr>
      <vt:lpstr>Calibri</vt:lpstr>
      <vt:lpstr>Calibri Light</vt:lpstr>
      <vt:lpstr>Wingdings</vt:lpstr>
      <vt:lpstr>Office</vt:lpstr>
      <vt:lpstr>Projektname: ENTON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Projektname: ENTON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Eirich</dc:creator>
  <cp:lastModifiedBy>Christian Eirich</cp:lastModifiedBy>
  <cp:revision>1077</cp:revision>
  <dcterms:created xsi:type="dcterms:W3CDTF">2023-12-08T12:54:39Z</dcterms:created>
  <dcterms:modified xsi:type="dcterms:W3CDTF">2024-01-19T09:09:05Z</dcterms:modified>
</cp:coreProperties>
</file>