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51"/>
  </p:notesMasterIdLst>
  <p:handoutMasterIdLst>
    <p:handoutMasterId r:id="rId52"/>
  </p:handoutMasterIdLst>
  <p:sldIdLst>
    <p:sldId id="287" r:id="rId5"/>
    <p:sldId id="336" r:id="rId6"/>
    <p:sldId id="337" r:id="rId7"/>
    <p:sldId id="338" r:id="rId8"/>
    <p:sldId id="339" r:id="rId9"/>
    <p:sldId id="420" r:id="rId10"/>
    <p:sldId id="421" r:id="rId11"/>
    <p:sldId id="422" r:id="rId12"/>
    <p:sldId id="423" r:id="rId13"/>
    <p:sldId id="424" r:id="rId14"/>
    <p:sldId id="425" r:id="rId15"/>
    <p:sldId id="426" r:id="rId16"/>
    <p:sldId id="357" r:id="rId17"/>
    <p:sldId id="358" r:id="rId18"/>
    <p:sldId id="369" r:id="rId19"/>
    <p:sldId id="370" r:id="rId20"/>
    <p:sldId id="371" r:id="rId21"/>
    <p:sldId id="372" r:id="rId22"/>
    <p:sldId id="373" r:id="rId23"/>
    <p:sldId id="374" r:id="rId24"/>
    <p:sldId id="427" r:id="rId25"/>
    <p:sldId id="362" r:id="rId26"/>
    <p:sldId id="375" r:id="rId27"/>
    <p:sldId id="379" r:id="rId28"/>
    <p:sldId id="395" r:id="rId29"/>
    <p:sldId id="390" r:id="rId30"/>
    <p:sldId id="391" r:id="rId31"/>
    <p:sldId id="396" r:id="rId32"/>
    <p:sldId id="398" r:id="rId33"/>
    <p:sldId id="400" r:id="rId34"/>
    <p:sldId id="402" r:id="rId35"/>
    <p:sldId id="403" r:id="rId36"/>
    <p:sldId id="404" r:id="rId37"/>
    <p:sldId id="405" r:id="rId38"/>
    <p:sldId id="408" r:id="rId39"/>
    <p:sldId id="409" r:id="rId40"/>
    <p:sldId id="410" r:id="rId41"/>
    <p:sldId id="428" r:id="rId42"/>
    <p:sldId id="414" r:id="rId43"/>
    <p:sldId id="416" r:id="rId44"/>
    <p:sldId id="417" r:id="rId45"/>
    <p:sldId id="418" r:id="rId46"/>
    <p:sldId id="429" r:id="rId47"/>
    <p:sldId id="431" r:id="rId48"/>
    <p:sldId id="368" r:id="rId49"/>
    <p:sldId id="419" r:id="rId50"/>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F51"/>
    <a:srgbClr val="7F7EBC"/>
    <a:srgbClr val="FFFFFF"/>
    <a:srgbClr val="C74836"/>
    <a:srgbClr val="EFE7E4"/>
    <a:srgbClr val="E0CFCA"/>
    <a:srgbClr val="EEE5E2"/>
    <a:srgbClr val="DFCFCA"/>
    <a:srgbClr val="D8D0C9"/>
    <a:srgbClr val="E8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F8915-64FA-4AB6-9324-99157440D8AA}" v="2397" dt="2025-06-03T13:52:17.07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3" autoAdjust="0"/>
    <p:restoredTop sz="93595" autoAdjust="0"/>
  </p:normalViewPr>
  <p:slideViewPr>
    <p:cSldViewPr snapToGrid="0" snapToObjects="1">
      <p:cViewPr varScale="1">
        <p:scale>
          <a:sx n="111" d="100"/>
          <a:sy n="111" d="100"/>
        </p:scale>
        <p:origin x="402" y="96"/>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snapToObjects="1">
      <p:cViewPr varScale="1">
        <p:scale>
          <a:sx n="83" d="100"/>
          <a:sy n="83" d="100"/>
        </p:scale>
        <p:origin x="27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B20B32-0276-1C47-960C-3717414B1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C63D84A6-A3BA-0A4F-B648-A77FBD3CCE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6A5AED-C3B5-AF42-917B-BF0B11E1C4C0}" type="datetimeFigureOut">
              <a:rPr lang="en-NO" smtClean="0"/>
              <a:t>04/23/2026</a:t>
            </a:fld>
            <a:endParaRPr lang="en-NO"/>
          </a:p>
        </p:txBody>
      </p:sp>
      <p:sp>
        <p:nvSpPr>
          <p:cNvPr id="4" name="Footer Placeholder 3">
            <a:extLst>
              <a:ext uri="{FF2B5EF4-FFF2-40B4-BE49-F238E27FC236}">
                <a16:creationId xmlns:a16="http://schemas.microsoft.com/office/drawing/2014/main" id="{B7836EBA-C6C5-3A44-83B6-FE5660AD9C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B8F8060E-8FC4-6540-97A5-0C1B58B546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28C5A-248B-4C4D-9C83-002AC14E2C46}" type="slidenum">
              <a:rPr lang="en-NO" smtClean="0"/>
              <a:t>‹Nr.›</a:t>
            </a:fld>
            <a:endParaRPr lang="en-NO"/>
          </a:p>
        </p:txBody>
      </p:sp>
    </p:spTree>
    <p:extLst>
      <p:ext uri="{BB962C8B-B14F-4D97-AF65-F5344CB8AC3E}">
        <p14:creationId xmlns:p14="http://schemas.microsoft.com/office/powerpoint/2010/main" val="26036260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B83C9-34CC-DA41-BAF3-DBB4F91B04D1}"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8C460-F558-2842-AE36-445380E293F2}" type="slidenum">
              <a:rPr lang="en-US" smtClean="0"/>
              <a:t>‹Nr.›</a:t>
            </a:fld>
            <a:endParaRPr lang="en-US"/>
          </a:p>
        </p:txBody>
      </p:sp>
    </p:spTree>
    <p:extLst>
      <p:ext uri="{BB962C8B-B14F-4D97-AF65-F5344CB8AC3E}">
        <p14:creationId xmlns:p14="http://schemas.microsoft.com/office/powerpoint/2010/main" val="799001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 zu meiner Präsentation über mein Abschlussprojekt. Mein Name ist Helen Rebmann. In diesem Projekt habe ich einen API-Endpunkt entwickelt. Dieser wird eingesetzt, um eine Retoure durch den Kunden in unserem Webshop anzumelden. </a:t>
            </a:r>
          </a:p>
        </p:txBody>
      </p:sp>
    </p:spTree>
    <p:extLst>
      <p:ext uri="{BB962C8B-B14F-4D97-AF65-F5344CB8AC3E}">
        <p14:creationId xmlns:p14="http://schemas.microsoft.com/office/powerpoint/2010/main" val="44362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F48FC-CB62-3AA6-2DCD-AF2157EAD2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1DBACF-D412-E8E1-EEF8-F3C453FD0B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261865-847F-FCED-E620-876BB64048F6}"/>
              </a:ext>
            </a:extLst>
          </p:cNvPr>
          <p:cNvSpPr>
            <a:spLocks noGrp="1"/>
          </p:cNvSpPr>
          <p:nvPr>
            <p:ph type="body" idx="1"/>
          </p:nvPr>
        </p:nvSpPr>
        <p:spPr/>
        <p:txBody>
          <a:bodyPr/>
          <a:lstStyle/>
          <a:p>
            <a:r>
              <a:rPr lang="de-DE" dirty="0"/>
              <a:t>Kunden sollen stehts eine positive Rückmeldung erhalten.</a:t>
            </a:r>
          </a:p>
        </p:txBody>
      </p:sp>
    </p:spTree>
    <p:extLst>
      <p:ext uri="{BB962C8B-B14F-4D97-AF65-F5344CB8AC3E}">
        <p14:creationId xmlns:p14="http://schemas.microsoft.com/office/powerpoint/2010/main" val="336562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9FE3-8854-9AD0-AE04-95FDE7912E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5799AD-3DBD-83C7-981D-099983BEDD5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DCC13B-11D2-B5B4-8C52-0A5CC06B7185}"/>
              </a:ext>
            </a:extLst>
          </p:cNvPr>
          <p:cNvSpPr>
            <a:spLocks noGrp="1"/>
          </p:cNvSpPr>
          <p:nvPr>
            <p:ph type="body" idx="1"/>
          </p:nvPr>
        </p:nvSpPr>
        <p:spPr/>
        <p:txBody>
          <a:bodyPr/>
          <a:lstStyle/>
          <a:p>
            <a:r>
              <a:rPr lang="de-DE" dirty="0"/>
              <a:t>Kunden sollen stehts eine positive Rückmeldung erhalten.</a:t>
            </a:r>
          </a:p>
        </p:txBody>
      </p:sp>
    </p:spTree>
    <p:extLst>
      <p:ext uri="{BB962C8B-B14F-4D97-AF65-F5344CB8AC3E}">
        <p14:creationId xmlns:p14="http://schemas.microsoft.com/office/powerpoint/2010/main" val="116510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3C2F-C636-FFC8-E1EF-AFA4ACB3C3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0B6DE80-EF2F-3F95-7A1D-9CBA63EBF2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0C97BF-E1BB-0CC8-F609-7872DE9F4C93}"/>
              </a:ext>
            </a:extLst>
          </p:cNvPr>
          <p:cNvSpPr>
            <a:spLocks noGrp="1"/>
          </p:cNvSpPr>
          <p:nvPr>
            <p:ph type="body" idx="1"/>
          </p:nvPr>
        </p:nvSpPr>
        <p:spPr/>
        <p:txBody>
          <a:bodyPr/>
          <a:lstStyle/>
          <a:p>
            <a:r>
              <a:rPr lang="de-DE" dirty="0"/>
              <a:t>Kunden sollen stehts eine positive Rückmeldung erhalten.</a:t>
            </a:r>
          </a:p>
        </p:txBody>
      </p:sp>
    </p:spTree>
    <p:extLst>
      <p:ext uri="{BB962C8B-B14F-4D97-AF65-F5344CB8AC3E}">
        <p14:creationId xmlns:p14="http://schemas.microsoft.com/office/powerpoint/2010/main" val="74773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Realisierung standen 80 Zeitstunden zu Verfügung. Diese habe ich zeitlich in die Phasen Projektinitiierung, Planung, Development und </a:t>
            </a:r>
            <a:r>
              <a:rPr lang="de-DE" dirty="0" err="1"/>
              <a:t>Deployment</a:t>
            </a:r>
            <a:r>
              <a:rPr lang="de-DE" dirty="0"/>
              <a:t> aufgeteilt.</a:t>
            </a:r>
          </a:p>
        </p:txBody>
      </p:sp>
    </p:spTree>
    <p:extLst>
      <p:ext uri="{BB962C8B-B14F-4D97-AF65-F5344CB8AC3E}">
        <p14:creationId xmlns:p14="http://schemas.microsoft.com/office/powerpoint/2010/main" val="255227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Innerhalb diesen Phasen wurden weitere Meilensteine festgelegt und in einer Roadmap festgehalten, auf die ich nun nach und nach zu sprechen kommen werde.</a:t>
            </a:r>
          </a:p>
        </p:txBody>
      </p:sp>
    </p:spTree>
    <p:extLst>
      <p:ext uri="{BB962C8B-B14F-4D97-AF65-F5344CB8AC3E}">
        <p14:creationId xmlns:p14="http://schemas.microsoft.com/office/powerpoint/2010/main" val="385999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die betroffenen Systeme wurden die verantwortlichen Teams gefunden und eingeladen. </a:t>
            </a:r>
          </a:p>
        </p:txBody>
      </p:sp>
    </p:spTree>
    <p:extLst>
      <p:ext uri="{BB962C8B-B14F-4D97-AF65-F5344CB8AC3E}">
        <p14:creationId xmlns:p14="http://schemas.microsoft.com/office/powerpoint/2010/main" val="244509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Web Team, Supply Chain und Customer Service.</a:t>
            </a:r>
          </a:p>
        </p:txBody>
      </p:sp>
    </p:spTree>
    <p:extLst>
      <p:ext uri="{BB962C8B-B14F-4D97-AF65-F5344CB8AC3E}">
        <p14:creationId xmlns:p14="http://schemas.microsoft.com/office/powerpoint/2010/main" val="6416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Zudem anwesend war der Projektleiter und ich. Ziel des Kick-Off Meetings war in erster Linie auf nachfolgenden Workshops zu </a:t>
            </a:r>
            <a:r>
              <a:rPr lang="de-DE" dirty="0" err="1"/>
              <a:t>briefen</a:t>
            </a:r>
            <a:r>
              <a:rPr lang="de-DE" dirty="0"/>
              <a:t> und vorzubereiten.</a:t>
            </a:r>
          </a:p>
        </p:txBody>
      </p:sp>
    </p:spTree>
    <p:extLst>
      <p:ext uri="{BB962C8B-B14F-4D97-AF65-F5344CB8AC3E}">
        <p14:creationId xmlns:p14="http://schemas.microsoft.com/office/powerpoint/2010/main" val="1272375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Workshops haben wir mit den Teams zusammen die Pains und gewünschten Anforderungen aufgenommen.</a:t>
            </a:r>
          </a:p>
        </p:txBody>
      </p:sp>
    </p:spTree>
    <p:extLst>
      <p:ext uri="{BB962C8B-B14F-4D97-AF65-F5344CB8AC3E}">
        <p14:creationId xmlns:p14="http://schemas.microsoft.com/office/powerpoint/2010/main" val="286583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diese wurden weiter im Projekt </a:t>
            </a:r>
            <a:r>
              <a:rPr lang="de-DE" dirty="0" err="1"/>
              <a:t>Scope</a:t>
            </a:r>
            <a:r>
              <a:rPr lang="de-DE" dirty="0"/>
              <a:t> priorisiert. Hier kam die Moscow Methode zum Einsatz in der die Anforderungen auf </a:t>
            </a:r>
            <a:r>
              <a:rPr lang="de-DE" dirty="0" err="1"/>
              <a:t>Must</a:t>
            </a:r>
            <a:r>
              <a:rPr lang="de-DE" dirty="0"/>
              <a:t>, </a:t>
            </a:r>
            <a:r>
              <a:rPr lang="de-DE" dirty="0" err="1"/>
              <a:t>Should</a:t>
            </a:r>
            <a:r>
              <a:rPr lang="de-DE" dirty="0"/>
              <a:t>, </a:t>
            </a:r>
            <a:r>
              <a:rPr lang="de-DE" dirty="0" err="1"/>
              <a:t>Could</a:t>
            </a:r>
            <a:r>
              <a:rPr lang="de-DE" dirty="0"/>
              <a:t> und </a:t>
            </a:r>
            <a:r>
              <a:rPr lang="de-DE" dirty="0" err="1"/>
              <a:t>Won‘t</a:t>
            </a:r>
            <a:r>
              <a:rPr lang="de-DE" dirty="0"/>
              <a:t> </a:t>
            </a:r>
            <a:r>
              <a:rPr lang="de-DE" dirty="0" err="1"/>
              <a:t>have</a:t>
            </a:r>
            <a:r>
              <a:rPr lang="de-DE" dirty="0"/>
              <a:t> eingeteilt haben.</a:t>
            </a:r>
          </a:p>
        </p:txBody>
      </p:sp>
    </p:spTree>
    <p:extLst>
      <p:ext uri="{BB962C8B-B14F-4D97-AF65-F5344CB8AC3E}">
        <p14:creationId xmlns:p14="http://schemas.microsoft.com/office/powerpoint/2010/main" val="368297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Meine Ausbildung habe ich bei der Horze International absolviert. Unser Hauptgeschäft ist der Onlinehandel. Hier vertreiben wir in 18 Ländern und weltweitem Versand alles rund um Pferd und Reiter.</a:t>
            </a:r>
          </a:p>
        </p:txBody>
      </p:sp>
    </p:spTree>
    <p:extLst>
      <p:ext uri="{BB962C8B-B14F-4D97-AF65-F5344CB8AC3E}">
        <p14:creationId xmlns:p14="http://schemas.microsoft.com/office/powerpoint/2010/main" val="272001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Projekt wurden ausschließlich die </a:t>
            </a:r>
            <a:r>
              <a:rPr lang="de-DE" dirty="0" err="1"/>
              <a:t>Must</a:t>
            </a:r>
            <a:r>
              <a:rPr lang="de-DE" dirty="0"/>
              <a:t> </a:t>
            </a:r>
            <a:r>
              <a:rPr lang="de-DE" dirty="0" err="1"/>
              <a:t>have</a:t>
            </a:r>
            <a:r>
              <a:rPr lang="de-DE" dirty="0"/>
              <a:t> Anforderungen umgesetzt. Das heißt die minimalen Anforderungen um ein lauffähiges Produkt zu erhalten. Alle nice to </a:t>
            </a:r>
            <a:r>
              <a:rPr lang="de-DE" dirty="0" err="1"/>
              <a:t>have</a:t>
            </a:r>
            <a:r>
              <a:rPr lang="de-DE" dirty="0"/>
              <a:t> Features wurden außer Acht gelassen.</a:t>
            </a:r>
          </a:p>
        </p:txBody>
      </p:sp>
    </p:spTree>
    <p:extLst>
      <p:ext uri="{BB962C8B-B14F-4D97-AF65-F5344CB8AC3E}">
        <p14:creationId xmlns:p14="http://schemas.microsoft.com/office/powerpoint/2010/main" val="310575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1715-EBB7-2510-4C5C-22F8C93177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117F87-6354-B624-6BC2-73BF5567BF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71F2FE-EC77-FFDE-182B-19C70D1B7BA3}"/>
              </a:ext>
            </a:extLst>
          </p:cNvPr>
          <p:cNvSpPr>
            <a:spLocks noGrp="1"/>
          </p:cNvSpPr>
          <p:nvPr>
            <p:ph type="body" idx="1"/>
          </p:nvPr>
        </p:nvSpPr>
        <p:spPr/>
        <p:txBody>
          <a:bodyPr/>
          <a:lstStyle/>
          <a:p>
            <a:r>
              <a:rPr lang="de-DE" dirty="0"/>
              <a:t>Innerhalb diesen Phasen wurden weitere Meilensteine festgelegt und in einer Roadmap festgehalten, auf die ich nun nach und nach zu sprechen kommen werde.</a:t>
            </a:r>
          </a:p>
        </p:txBody>
      </p:sp>
    </p:spTree>
    <p:extLst>
      <p:ext uri="{BB962C8B-B14F-4D97-AF65-F5344CB8AC3E}">
        <p14:creationId xmlns:p14="http://schemas.microsoft.com/office/powerpoint/2010/main" val="303201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wurden die Meilensteine Aufgaben- &amp; Zeitplanung, Analyse und Design festgelegt.</a:t>
            </a:r>
          </a:p>
        </p:txBody>
      </p:sp>
    </p:spTree>
    <p:extLst>
      <p:ext uri="{BB962C8B-B14F-4D97-AF65-F5344CB8AC3E}">
        <p14:creationId xmlns:p14="http://schemas.microsoft.com/office/powerpoint/2010/main" val="13178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detailierte</a:t>
            </a:r>
            <a:r>
              <a:rPr lang="de-DE" dirty="0"/>
              <a:t> Aufgaben &amp; Zeitplanung finden sie in der Dokumentation. Darauf werde ich nicht weiter eingehen.</a:t>
            </a:r>
          </a:p>
        </p:txBody>
      </p:sp>
    </p:spTree>
    <p:extLst>
      <p:ext uri="{BB962C8B-B14F-4D97-AF65-F5344CB8AC3E}">
        <p14:creationId xmlns:p14="http://schemas.microsoft.com/office/powerpoint/2010/main" val="288059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dieses Projekt wurden verschiedene Analysen durchgeführt. Zum ersten die IST-Analyse, die IST-Situation wurde in den Workshops erarbeitet. Danach musste analysiert und entschieden werden, ob das Projekt intern oder extern durchgeführt wird. Da jeder Onlineshop auf die eine oder andere Art Retouren bearbeiten und entgegennehmen muss, existieren bereits eine Vielzahl von IT-Lösungen. </a:t>
            </a:r>
          </a:p>
        </p:txBody>
      </p:sp>
    </p:spTree>
    <p:extLst>
      <p:ext uri="{BB962C8B-B14F-4D97-AF65-F5344CB8AC3E}">
        <p14:creationId xmlns:p14="http://schemas.microsoft.com/office/powerpoint/2010/main" val="115791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einmal sollte geguckt werden, ob das Projekt rentabel ist. Dafür wurden alle geplanten Kosten gesammelt. Diese bestehen aus dem Personaleinsatz, sowie dem Einsatz der benötigten Ressourcen. Die Personalkosten belaufen sich auf 1345 Euro. Sie setzten sich aus dem Stundensatz der jeweiligen Mitarbeiter, sowie den geleisteten Stunden zusammen. </a:t>
            </a:r>
          </a:p>
        </p:txBody>
      </p:sp>
    </p:spTree>
    <p:extLst>
      <p:ext uri="{BB962C8B-B14F-4D97-AF65-F5344CB8AC3E}">
        <p14:creationId xmlns:p14="http://schemas.microsoft.com/office/powerpoint/2010/main" val="3569740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alle geleisteten Stunden kommen zusätzlich eine Ressourcenkostenpauschale. Dies ergibt 200 Euro gesamt. </a:t>
            </a:r>
          </a:p>
        </p:txBody>
      </p:sp>
    </p:spTree>
    <p:extLst>
      <p:ext uri="{BB962C8B-B14F-4D97-AF65-F5344CB8AC3E}">
        <p14:creationId xmlns:p14="http://schemas.microsoft.com/office/powerpoint/2010/main" val="43009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somit sind wir bei 1545 Euro </a:t>
            </a:r>
            <a:r>
              <a:rPr lang="de-DE" dirty="0" err="1"/>
              <a:t>gesamtkosten</a:t>
            </a:r>
            <a:r>
              <a:rPr lang="de-DE" dirty="0"/>
              <a:t>.</a:t>
            </a:r>
          </a:p>
        </p:txBody>
      </p:sp>
    </p:spTree>
    <p:extLst>
      <p:ext uri="{BB962C8B-B14F-4D97-AF65-F5344CB8AC3E}">
        <p14:creationId xmlns:p14="http://schemas.microsoft.com/office/powerpoint/2010/main" val="214455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können die eingesetzten Kosten gegen eine potenzielle Zeitersparnis im Kundenservice rechnen. Wenn wir davon ausgehen, dass nach Umsetzung des Projektes keine Ticket bezüglich der fehlgeschlagener </a:t>
            </a:r>
            <a:r>
              <a:rPr lang="de-DE" dirty="0" err="1"/>
              <a:t>Retourenanmeldung</a:t>
            </a:r>
            <a:r>
              <a:rPr lang="de-DE" dirty="0"/>
              <a:t> mehr im Kundenservice aufschlagen, spart uns dies Jährlich 15.000 Euro. </a:t>
            </a:r>
            <a:r>
              <a:rPr lang="de-DE"/>
              <a:t>Somit amortisiert </a:t>
            </a:r>
            <a:r>
              <a:rPr lang="de-DE" dirty="0"/>
              <a:t>sich das Projekt bereits nach etwas mehr als einem Monat.</a:t>
            </a:r>
          </a:p>
        </p:txBody>
      </p:sp>
    </p:spTree>
    <p:extLst>
      <p:ext uri="{BB962C8B-B14F-4D97-AF65-F5344CB8AC3E}">
        <p14:creationId xmlns:p14="http://schemas.microsoft.com/office/powerpoint/2010/main" val="864345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74982-4B85-BA66-DE94-BE75B5AD15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2A6405-B00A-E38D-9461-E75823BFAD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AD0373-37B1-AC04-DC9F-AC5ACC0BFB60}"/>
              </a:ext>
            </a:extLst>
          </p:cNvPr>
          <p:cNvSpPr>
            <a:spLocks noGrp="1"/>
          </p:cNvSpPr>
          <p:nvPr>
            <p:ph type="body" idx="1"/>
          </p:nvPr>
        </p:nvSpPr>
        <p:spPr/>
        <p:txBody>
          <a:bodyPr/>
          <a:lstStyle/>
          <a:p>
            <a:r>
              <a:rPr lang="de-DE" dirty="0"/>
              <a:t>Innerhalb diesen Phasen wurden weitere Meilensteine festgelegt und in einer Roadmap festgehalten, auf die ich nun nach und nach zu sprechen kommen werde.</a:t>
            </a:r>
          </a:p>
        </p:txBody>
      </p:sp>
    </p:spTree>
    <p:extLst>
      <p:ext uri="{BB962C8B-B14F-4D97-AF65-F5344CB8AC3E}">
        <p14:creationId xmlns:p14="http://schemas.microsoft.com/office/powerpoint/2010/main" val="88987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nächsten Minuten stelle ich euch die Ausgangssituation, sowie das Projektziel vor, ich gehe auf die durchlaufenen Projektphasen ein und komme zum Schluss auf mein Fazit zu sprechen.</a:t>
            </a:r>
          </a:p>
        </p:txBody>
      </p:sp>
    </p:spTree>
    <p:extLst>
      <p:ext uri="{BB962C8B-B14F-4D97-AF65-F5344CB8AC3E}">
        <p14:creationId xmlns:p14="http://schemas.microsoft.com/office/powerpoint/2010/main" val="456372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E71D-AD76-8E31-A246-A6F3A3A41C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A91FCD-0AD2-705A-E174-0B2A23A7E8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0BBA4A-0B5A-FA30-5392-ECDC5D4AB9AA}"/>
              </a:ext>
            </a:extLst>
          </p:cNvPr>
          <p:cNvSpPr>
            <a:spLocks noGrp="1"/>
          </p:cNvSpPr>
          <p:nvPr>
            <p:ph type="body" idx="1"/>
          </p:nvPr>
        </p:nvSpPr>
        <p:spPr/>
        <p:txBody>
          <a:bodyPr/>
          <a:lstStyle/>
          <a:p>
            <a:r>
              <a:rPr lang="de-DE" dirty="0"/>
              <a:t>Innerhalb diesen Phasen wurden weitere Meilensteine festgelegt und in einer Roadmap festgehalten, auf die ich nun nach und nach zu sprechen kommen werde.</a:t>
            </a:r>
          </a:p>
        </p:txBody>
      </p:sp>
    </p:spTree>
    <p:extLst>
      <p:ext uri="{BB962C8B-B14F-4D97-AF65-F5344CB8AC3E}">
        <p14:creationId xmlns:p14="http://schemas.microsoft.com/office/powerpoint/2010/main" val="51900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574C-F195-5119-80DB-CC1FAEE561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D0243C-EEA0-CF34-B4DF-341608CCF7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DAC82F-C4AC-C83D-87C1-2BF451500CB2}"/>
              </a:ext>
            </a:extLst>
          </p:cNvPr>
          <p:cNvSpPr>
            <a:spLocks noGrp="1"/>
          </p:cNvSpPr>
          <p:nvPr>
            <p:ph type="body" idx="1"/>
          </p:nvPr>
        </p:nvSpPr>
        <p:spPr/>
        <p:txBody>
          <a:bodyPr/>
          <a:lstStyle/>
          <a:p>
            <a:r>
              <a:rPr lang="de-DE" dirty="0"/>
              <a:t>Innerhalb diesen Phasen wurden weitere Meilensteine festgelegt und in einer Roadmap festgehalten, auf die ich nun nach und nach zu sprechen kommen werde.</a:t>
            </a:r>
          </a:p>
        </p:txBody>
      </p:sp>
    </p:spTree>
    <p:extLst>
      <p:ext uri="{BB962C8B-B14F-4D97-AF65-F5344CB8AC3E}">
        <p14:creationId xmlns:p14="http://schemas.microsoft.com/office/powerpoint/2010/main" val="3466761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8E37-894C-35F6-48C9-B186E302BB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8BA7DF-176C-61A7-B2DA-6B09E0B9C9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56409AE-D94E-8749-11F1-386C5C8730EF}"/>
              </a:ext>
            </a:extLst>
          </p:cNvPr>
          <p:cNvSpPr>
            <a:spLocks noGrp="1"/>
          </p:cNvSpPr>
          <p:nvPr>
            <p:ph type="body" idx="1"/>
          </p:nvPr>
        </p:nvSpPr>
        <p:spPr/>
        <p:txBody>
          <a:bodyPr/>
          <a:lstStyle/>
          <a:p>
            <a:r>
              <a:rPr lang="de-DE" dirty="0"/>
              <a:t>Herzlich Willkommen zu meiner Präsentation über mein Abschlussprojekt. Mein Name ist Helen Rebmann. In diesem Projekt habe ich einen API-Endpunkt entwickelt. Dieser wird eingesetzt, um eine Retoure durch den Kunden in unserem Webshop anzumelden. </a:t>
            </a:r>
          </a:p>
        </p:txBody>
      </p:sp>
    </p:spTree>
    <p:extLst>
      <p:ext uri="{BB962C8B-B14F-4D97-AF65-F5344CB8AC3E}">
        <p14:creationId xmlns:p14="http://schemas.microsoft.com/office/powerpoint/2010/main" val="96025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76B11-8366-147B-37BB-4BE4E0CF5A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B1FD5F-F520-6847-9ABB-3E12A79C80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2479D4-0712-2E33-8D40-FD3B453E26ED}"/>
              </a:ext>
            </a:extLst>
          </p:cNvPr>
          <p:cNvSpPr>
            <a:spLocks noGrp="1"/>
          </p:cNvSpPr>
          <p:nvPr>
            <p:ph type="body" idx="1"/>
          </p:nvPr>
        </p:nvSpPr>
        <p:spPr/>
        <p:txBody>
          <a:bodyPr/>
          <a:lstStyle/>
          <a:p>
            <a:r>
              <a:rPr lang="de-DE" dirty="0"/>
              <a:t>Wir führen in regelmäßigen Abständen Auswertungen der Kundenrückmeldungen durch. Nach der High Season im Jahr 2024 wurde deutlich, dass der Prozess der </a:t>
            </a:r>
            <a:r>
              <a:rPr lang="de-DE" dirty="0" err="1"/>
              <a:t>Retourenanmeldungen</a:t>
            </a:r>
            <a:r>
              <a:rPr lang="de-DE" dirty="0"/>
              <a:t> überarbeitet werden muss. Da sowohl Kunden, als auch Kundenservice-Mitarbeiter über negative Erfahrungen berichtet haben.</a:t>
            </a:r>
          </a:p>
        </p:txBody>
      </p:sp>
    </p:spTree>
    <p:extLst>
      <p:ext uri="{BB962C8B-B14F-4D97-AF65-F5344CB8AC3E}">
        <p14:creationId xmlns:p14="http://schemas.microsoft.com/office/powerpoint/2010/main" val="307089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4C0D-C36D-DBDA-E724-C2534E67D1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2C8EFB-9457-E212-2F16-029BC8C786B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6B8340-3E70-1050-3053-8A4770ACB84C}"/>
              </a:ext>
            </a:extLst>
          </p:cNvPr>
          <p:cNvSpPr>
            <a:spLocks noGrp="1"/>
          </p:cNvSpPr>
          <p:nvPr>
            <p:ph type="body" idx="1"/>
          </p:nvPr>
        </p:nvSpPr>
        <p:spPr/>
        <p:txBody>
          <a:bodyPr/>
          <a:lstStyle/>
          <a:p>
            <a:r>
              <a:rPr lang="de-DE" dirty="0"/>
              <a:t>Aktuell wird die Retoure im Webshop angemeldet. Der Kunde geht dort in das </a:t>
            </a:r>
            <a:r>
              <a:rPr lang="de-DE" dirty="0" err="1"/>
              <a:t>Retourenportal</a:t>
            </a:r>
            <a:r>
              <a:rPr lang="de-DE" dirty="0"/>
              <a:t>, gibt seine Bestellnummer und E-Mail ein, wählt die Artikel zur Rücksendung aus und klickt auf bestätigen. Daraufhin senden der Webshop einen Request an </a:t>
            </a:r>
            <a:r>
              <a:rPr lang="de-DE" dirty="0" err="1"/>
              <a:t>nShift</a:t>
            </a:r>
            <a:r>
              <a:rPr lang="de-DE" dirty="0"/>
              <a:t>. Hier wird das Retourenlabel generiert. Anschließend werden zwei weitere API-Calls an </a:t>
            </a:r>
            <a:r>
              <a:rPr lang="de-DE" dirty="0" err="1"/>
              <a:t>Diract</a:t>
            </a:r>
            <a:r>
              <a:rPr lang="de-DE" dirty="0"/>
              <a:t> unser Lagersystem gesendet und zum Schluss wird noch ein Request an </a:t>
            </a:r>
            <a:r>
              <a:rPr lang="de-DE" dirty="0" err="1"/>
              <a:t>Emarsys</a:t>
            </a:r>
            <a:r>
              <a:rPr lang="de-DE" dirty="0"/>
              <a:t> unser E-Mail System gesendet, um dem Kunden das Retourenlabel per E-Mail zukommen zu lassen.</a:t>
            </a:r>
          </a:p>
        </p:txBody>
      </p:sp>
    </p:spTree>
    <p:extLst>
      <p:ext uri="{BB962C8B-B14F-4D97-AF65-F5344CB8AC3E}">
        <p14:creationId xmlns:p14="http://schemas.microsoft.com/office/powerpoint/2010/main" val="247717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CD3C7-ECF2-68C5-18A3-6F6060DD9B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A33CB78-40AA-C1FA-08F7-51CD3DF3EC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28BD34-3125-BE05-84B4-548EA1DA7112}"/>
              </a:ext>
            </a:extLst>
          </p:cNvPr>
          <p:cNvSpPr>
            <a:spLocks noGrp="1"/>
          </p:cNvSpPr>
          <p:nvPr>
            <p:ph type="body" idx="1"/>
          </p:nvPr>
        </p:nvSpPr>
        <p:spPr/>
        <p:txBody>
          <a:bodyPr/>
          <a:lstStyle/>
          <a:p>
            <a:r>
              <a:rPr lang="de-DE" dirty="0"/>
              <a:t>Aktuell wird die Retoure im Webshop angemeldet. Der Kunde geht dort in das </a:t>
            </a:r>
            <a:r>
              <a:rPr lang="de-DE" dirty="0" err="1"/>
              <a:t>Retourenportal</a:t>
            </a:r>
            <a:r>
              <a:rPr lang="de-DE" dirty="0"/>
              <a:t>, gibt seine Bestellnummer und E-Mail ein, wählt die Artikel zur Rücksendung aus und klickt auf bestätigen. Daraufhin senden der Webshop einen Request an </a:t>
            </a:r>
            <a:r>
              <a:rPr lang="de-DE" dirty="0" err="1"/>
              <a:t>nShift</a:t>
            </a:r>
            <a:r>
              <a:rPr lang="de-DE" dirty="0"/>
              <a:t>. Hier wird das Retourenlabel generiert. Anschließend werden zwei weitere API-Calls an </a:t>
            </a:r>
            <a:r>
              <a:rPr lang="de-DE" dirty="0" err="1"/>
              <a:t>Diract</a:t>
            </a:r>
            <a:r>
              <a:rPr lang="de-DE" dirty="0"/>
              <a:t> unser Lagersystem gesendet und zum Schluss wird noch ein Request an </a:t>
            </a:r>
            <a:r>
              <a:rPr lang="de-DE" dirty="0" err="1"/>
              <a:t>Emarsys</a:t>
            </a:r>
            <a:r>
              <a:rPr lang="de-DE" dirty="0"/>
              <a:t> unser E-Mail System gesendet, um dem Kunden das Retourenlabel per E-Mail zukommen zu lassen.</a:t>
            </a:r>
          </a:p>
        </p:txBody>
      </p:sp>
    </p:spTree>
    <p:extLst>
      <p:ext uri="{BB962C8B-B14F-4D97-AF65-F5344CB8AC3E}">
        <p14:creationId xmlns:p14="http://schemas.microsoft.com/office/powerpoint/2010/main" val="357518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E3FD-3465-8ADF-92C4-17A10BB73E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A3674B9-FB06-9169-105A-80C5D5AFCF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896948-64E3-F800-4F3E-A60EF2722318}"/>
              </a:ext>
            </a:extLst>
          </p:cNvPr>
          <p:cNvSpPr>
            <a:spLocks noGrp="1"/>
          </p:cNvSpPr>
          <p:nvPr>
            <p:ph type="body" idx="1"/>
          </p:nvPr>
        </p:nvSpPr>
        <p:spPr/>
        <p:txBody>
          <a:bodyPr/>
          <a:lstStyle/>
          <a:p>
            <a:r>
              <a:rPr lang="de-DE" dirty="0"/>
              <a:t>Aktuell wird die Retoure im Webshop angemeldet. Der Kunde geht dort in das </a:t>
            </a:r>
            <a:r>
              <a:rPr lang="de-DE" dirty="0" err="1"/>
              <a:t>Retourenportal</a:t>
            </a:r>
            <a:r>
              <a:rPr lang="de-DE" dirty="0"/>
              <a:t>, gibt seine Bestellnummer und E-Mail ein, wählt die Artikel zur Rücksendung aus und klickt auf bestätigen. Daraufhin senden der Webshop einen Request an </a:t>
            </a:r>
            <a:r>
              <a:rPr lang="de-DE" dirty="0" err="1"/>
              <a:t>nShift</a:t>
            </a:r>
            <a:r>
              <a:rPr lang="de-DE" dirty="0"/>
              <a:t>. Hier wird das Retourenlabel generiert. Anschließend werden zwei weitere API-Calls an </a:t>
            </a:r>
            <a:r>
              <a:rPr lang="de-DE" dirty="0" err="1"/>
              <a:t>Diract</a:t>
            </a:r>
            <a:r>
              <a:rPr lang="de-DE" dirty="0"/>
              <a:t> unser Lagersystem gesendet und zum Schluss wird noch ein Request an </a:t>
            </a:r>
            <a:r>
              <a:rPr lang="de-DE" dirty="0" err="1"/>
              <a:t>Emarsys</a:t>
            </a:r>
            <a:r>
              <a:rPr lang="de-DE" dirty="0"/>
              <a:t> unser E-Mail System gesendet, um dem Kunden das Retourenlabel per E-Mail zukommen zu lassen.</a:t>
            </a:r>
          </a:p>
        </p:txBody>
      </p:sp>
    </p:spTree>
    <p:extLst>
      <p:ext uri="{BB962C8B-B14F-4D97-AF65-F5344CB8AC3E}">
        <p14:creationId xmlns:p14="http://schemas.microsoft.com/office/powerpoint/2010/main" val="239040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12B2-464F-D55B-3534-6F0A0B2218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2786A2-8F8A-F4AD-5A57-B13989D877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C05BC8-7A2C-398D-FBB2-89549CE61CAB}"/>
              </a:ext>
            </a:extLst>
          </p:cNvPr>
          <p:cNvSpPr>
            <a:spLocks noGrp="1"/>
          </p:cNvSpPr>
          <p:nvPr>
            <p:ph type="body" idx="1"/>
          </p:nvPr>
        </p:nvSpPr>
        <p:spPr/>
        <p:txBody>
          <a:bodyPr/>
          <a:lstStyle/>
          <a:p>
            <a:r>
              <a:rPr lang="de-DE" dirty="0"/>
              <a:t>Aktuell wird die Retoure im Webshop angemeldet. Der Kunde geht dort in das </a:t>
            </a:r>
            <a:r>
              <a:rPr lang="de-DE" dirty="0" err="1"/>
              <a:t>Retourenportal</a:t>
            </a:r>
            <a:r>
              <a:rPr lang="de-DE" dirty="0"/>
              <a:t>, gibt seine Bestellnummer und E-Mail ein, wählt die Artikel zur Rücksendung aus und klickt auf bestätigen. Daraufhin senden der Webshop einen Request an </a:t>
            </a:r>
            <a:r>
              <a:rPr lang="de-DE" dirty="0" err="1"/>
              <a:t>nShift</a:t>
            </a:r>
            <a:r>
              <a:rPr lang="de-DE" dirty="0"/>
              <a:t>. Hier wird das Retourenlabel generiert. Anschließend werden zwei weitere API-Calls an </a:t>
            </a:r>
            <a:r>
              <a:rPr lang="de-DE" dirty="0" err="1"/>
              <a:t>Diract</a:t>
            </a:r>
            <a:r>
              <a:rPr lang="de-DE" dirty="0"/>
              <a:t> unser Lagersystem gesendet und zum Schluss wird noch ein Request an </a:t>
            </a:r>
            <a:r>
              <a:rPr lang="de-DE" dirty="0" err="1"/>
              <a:t>Emarsys</a:t>
            </a:r>
            <a:r>
              <a:rPr lang="de-DE" dirty="0"/>
              <a:t> unser E-Mail System gesendet, um dem Kunden das Retourenlabel per E-Mail zukommen zu lassen.</a:t>
            </a:r>
          </a:p>
        </p:txBody>
      </p:sp>
    </p:spTree>
    <p:extLst>
      <p:ext uri="{BB962C8B-B14F-4D97-AF65-F5344CB8AC3E}">
        <p14:creationId xmlns:p14="http://schemas.microsoft.com/office/powerpoint/2010/main" val="97455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1CE7-BEB9-EFB7-5E8E-D8DAEE77FD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4F4D19-E056-FD14-F051-A148081DA3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EDA08E6-D797-64EF-4862-541BCBEB2231}"/>
              </a:ext>
            </a:extLst>
          </p:cNvPr>
          <p:cNvSpPr>
            <a:spLocks noGrp="1"/>
          </p:cNvSpPr>
          <p:nvPr>
            <p:ph type="body" idx="1"/>
          </p:nvPr>
        </p:nvSpPr>
        <p:spPr/>
        <p:txBody>
          <a:bodyPr/>
          <a:lstStyle/>
          <a:p>
            <a:r>
              <a:rPr lang="de-DE" dirty="0"/>
              <a:t>Kunden sollen stehts eine positive Rückmeldung erhalten.</a:t>
            </a:r>
          </a:p>
        </p:txBody>
      </p:sp>
    </p:spTree>
    <p:extLst>
      <p:ext uri="{BB962C8B-B14F-4D97-AF65-F5344CB8AC3E}">
        <p14:creationId xmlns:p14="http://schemas.microsoft.com/office/powerpoint/2010/main" val="73731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F041103-AEE7-9F4D-8584-C208E14399AA}"/>
              </a:ext>
            </a:extLst>
          </p:cNvPr>
          <p:cNvSpPr>
            <a:spLocks noGrp="1"/>
          </p:cNvSpPr>
          <p:nvPr>
            <p:ph type="ctrTitle" hasCustomPrompt="1"/>
          </p:nvPr>
        </p:nvSpPr>
        <p:spPr>
          <a:xfrm>
            <a:off x="461480" y="1828482"/>
            <a:ext cx="5939320" cy="2387600"/>
          </a:xfrm>
          <a:prstGeom prst="rect">
            <a:avLst/>
          </a:prstGeom>
        </p:spPr>
        <p:txBody>
          <a:bodyPr anchor="b">
            <a:normAutofit/>
          </a:bodyPr>
          <a:lstStyle>
            <a:lvl1pPr algn="l">
              <a:defRPr sz="4900" b="0" i="0">
                <a:solidFill>
                  <a:schemeClr val="tx2"/>
                </a:solidFill>
                <a:latin typeface="SangBleu OG Sans" panose="020B0504000000000000" pitchFamily="34" charset="0"/>
              </a:defRPr>
            </a:lvl1pPr>
          </a:lstStyle>
          <a:p>
            <a:r>
              <a:rPr lang="en-US" dirty="0"/>
              <a:t>Presentation title</a:t>
            </a:r>
            <a:endParaRPr lang="en-NO" dirty="0"/>
          </a:p>
        </p:txBody>
      </p:sp>
      <p:sp>
        <p:nvSpPr>
          <p:cNvPr id="14" name="Subtitle 2">
            <a:extLst>
              <a:ext uri="{FF2B5EF4-FFF2-40B4-BE49-F238E27FC236}">
                <a16:creationId xmlns:a16="http://schemas.microsoft.com/office/drawing/2014/main" id="{C1859404-2131-4B4D-AD7D-8D538108EB8E}"/>
              </a:ext>
            </a:extLst>
          </p:cNvPr>
          <p:cNvSpPr>
            <a:spLocks noGrp="1"/>
          </p:cNvSpPr>
          <p:nvPr>
            <p:ph type="subTitle" idx="1" hasCustomPrompt="1"/>
          </p:nvPr>
        </p:nvSpPr>
        <p:spPr>
          <a:xfrm>
            <a:off x="461480" y="4261962"/>
            <a:ext cx="5939319" cy="720000"/>
          </a:xfrm>
        </p:spPr>
        <p:txBody>
          <a:bodyPr anchor="ctr">
            <a:normAutofit/>
          </a:bodyPr>
          <a:lstStyle>
            <a:lvl1pPr marL="0" indent="0" algn="l">
              <a:lnSpc>
                <a:spcPct val="10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Sub title</a:t>
            </a:r>
          </a:p>
        </p:txBody>
      </p:sp>
      <p:cxnSp>
        <p:nvCxnSpPr>
          <p:cNvPr id="22" name="Straight Connector 9">
            <a:extLst>
              <a:ext uri="{FF2B5EF4-FFF2-40B4-BE49-F238E27FC236}">
                <a16:creationId xmlns:a16="http://schemas.microsoft.com/office/drawing/2014/main" id="{6143501F-E303-70E5-55A0-484F842ADF3A}"/>
              </a:ext>
            </a:extLst>
          </p:cNvPr>
          <p:cNvCxnSpPr>
            <a:cxnSpLocks/>
          </p:cNvCxnSpPr>
          <p:nvPr userDrawn="1"/>
        </p:nvCxnSpPr>
        <p:spPr>
          <a:xfrm>
            <a:off x="571350" y="4904731"/>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Grafik 5" descr="Ein Bild, das Schwarz, Dunkelheit, Screenshot enthält.&#10;&#10;Automatisch generierte Beschreibung">
            <a:extLst>
              <a:ext uri="{FF2B5EF4-FFF2-40B4-BE49-F238E27FC236}">
                <a16:creationId xmlns:a16="http://schemas.microsoft.com/office/drawing/2014/main" id="{D74F83A5-9477-197C-9DA7-42B885D14E75}"/>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1206219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4A2B1E-B768-4244-8A86-071314847599}"/>
              </a:ext>
            </a:extLst>
          </p:cNvPr>
          <p:cNvSpPr/>
          <p:nvPr userDrawn="1"/>
        </p:nvSpPr>
        <p:spPr>
          <a:xfrm>
            <a:off x="-8312" y="3734"/>
            <a:ext cx="4471967" cy="6854266"/>
          </a:xfrm>
          <a:prstGeom prst="rect">
            <a:avLst/>
          </a:prstGeom>
          <a:solidFill>
            <a:srgbClr val="DFCF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Title 1">
            <a:extLst>
              <a:ext uri="{FF2B5EF4-FFF2-40B4-BE49-F238E27FC236}">
                <a16:creationId xmlns:a16="http://schemas.microsoft.com/office/drawing/2014/main" id="{2EE25ADC-649E-7147-A938-08D5C9C9F75D}"/>
              </a:ext>
            </a:extLst>
          </p:cNvPr>
          <p:cNvSpPr>
            <a:spLocks noGrp="1"/>
          </p:cNvSpPr>
          <p:nvPr>
            <p:ph type="title" hasCustomPrompt="1"/>
          </p:nvPr>
        </p:nvSpPr>
        <p:spPr>
          <a:xfrm>
            <a:off x="461479" y="3163033"/>
            <a:ext cx="3881921" cy="934514"/>
          </a:xfrm>
          <a:prstGeom prst="rect">
            <a:avLst/>
          </a:prstGeom>
        </p:spPr>
        <p:txBody>
          <a:bodyPr>
            <a:normAutofit/>
          </a:bodyPr>
          <a:lstStyle>
            <a:lvl1pPr algn="l">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FCB1F627-05ED-C04B-925E-CE34BE885788}"/>
              </a:ext>
            </a:extLst>
          </p:cNvPr>
          <p:cNvCxnSpPr>
            <a:cxnSpLocks/>
          </p:cNvCxnSpPr>
          <p:nvPr userDrawn="1"/>
        </p:nvCxnSpPr>
        <p:spPr>
          <a:xfrm>
            <a:off x="564888" y="4093389"/>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4639B8AC-2B58-BD79-0FEC-D5ECEAE74FAA}"/>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sp>
        <p:nvSpPr>
          <p:cNvPr id="12" name="Rechteck 11">
            <a:extLst>
              <a:ext uri="{FF2B5EF4-FFF2-40B4-BE49-F238E27FC236}">
                <a16:creationId xmlns:a16="http://schemas.microsoft.com/office/drawing/2014/main" id="{72AD5D3F-FA01-9D01-751D-72E3B2F3390F}"/>
              </a:ext>
            </a:extLst>
          </p:cNvPr>
          <p:cNvSpPr/>
          <p:nvPr userDrawn="1"/>
        </p:nvSpPr>
        <p:spPr>
          <a:xfrm>
            <a:off x="461480" y="6356350"/>
            <a:ext cx="2740179"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sz="900" dirty="0">
                <a:solidFill>
                  <a:schemeClr val="tx2"/>
                </a:solidFill>
                <a:latin typeface="SangBleu OG Sans Light" panose="020B0304000000000000" pitchFamily="34" charset="0"/>
              </a:rPr>
              <a:t>Horze Group</a:t>
            </a:r>
          </a:p>
        </p:txBody>
      </p:sp>
      <p:pic>
        <p:nvPicPr>
          <p:cNvPr id="7" name="Grafik 6" descr="Ein Bild, das Schwarz, Dunkelheit, Screenshot enthält.&#10;&#10;Automatisch generierte Beschreibung">
            <a:extLst>
              <a:ext uri="{FF2B5EF4-FFF2-40B4-BE49-F238E27FC236}">
                <a16:creationId xmlns:a16="http://schemas.microsoft.com/office/drawing/2014/main" id="{3F35C491-73FE-67CF-5CBE-ED6BBC12BB9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1052987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_photo right 1_black log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8A03279-2EAD-E74D-9A4B-D1E326AE8756}"/>
              </a:ext>
            </a:extLst>
          </p:cNvPr>
          <p:cNvSpPr>
            <a:spLocks noGrp="1"/>
          </p:cNvSpPr>
          <p:nvPr>
            <p:ph type="pic" idx="1"/>
          </p:nvPr>
        </p:nvSpPr>
        <p:spPr>
          <a:xfrm>
            <a:off x="7785098" y="0"/>
            <a:ext cx="4406901"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sp>
        <p:nvSpPr>
          <p:cNvPr id="3" name="Title 1">
            <a:extLst>
              <a:ext uri="{FF2B5EF4-FFF2-40B4-BE49-F238E27FC236}">
                <a16:creationId xmlns:a16="http://schemas.microsoft.com/office/drawing/2014/main" id="{E7F6DEF8-DFB3-D729-DC4F-B5CF05B75357}"/>
              </a:ext>
            </a:extLst>
          </p:cNvPr>
          <p:cNvSpPr>
            <a:spLocks noGrp="1"/>
          </p:cNvSpPr>
          <p:nvPr>
            <p:ph type="title" hasCustomPrompt="1"/>
          </p:nvPr>
        </p:nvSpPr>
        <p:spPr>
          <a:xfrm>
            <a:off x="461479" y="298724"/>
            <a:ext cx="7209644"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7" name="Straight Connector 4">
            <a:extLst>
              <a:ext uri="{FF2B5EF4-FFF2-40B4-BE49-F238E27FC236}">
                <a16:creationId xmlns:a16="http://schemas.microsoft.com/office/drawing/2014/main" id="{A08A3B33-CECA-AA56-F36F-350FF850CBC9}"/>
              </a:ext>
            </a:extLst>
          </p:cNvPr>
          <p:cNvCxnSpPr>
            <a:cxnSpLocks/>
          </p:cNvCxnSpPr>
          <p:nvPr userDrawn="1"/>
        </p:nvCxnSpPr>
        <p:spPr>
          <a:xfrm>
            <a:off x="560445"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liennummernplatzhalter 4">
            <a:extLst>
              <a:ext uri="{FF2B5EF4-FFF2-40B4-BE49-F238E27FC236}">
                <a16:creationId xmlns:a16="http://schemas.microsoft.com/office/drawing/2014/main" id="{F4A229F3-74FD-CA43-F949-9C4603655CE4}"/>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5" name="Grafik 4" descr="Ein Bild, das Schwarz, Dunkelheit, Screenshot enthält.&#10;&#10;Automatisch generierte Beschreibung">
            <a:extLst>
              <a:ext uri="{FF2B5EF4-FFF2-40B4-BE49-F238E27FC236}">
                <a16:creationId xmlns:a16="http://schemas.microsoft.com/office/drawing/2014/main" id="{7D9D22EE-FA40-18D6-3A4E-199B35E6F55F}"/>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1021487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_photo right 1_white log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8A03279-2EAD-E74D-9A4B-D1E326AE8756}"/>
              </a:ext>
            </a:extLst>
          </p:cNvPr>
          <p:cNvSpPr>
            <a:spLocks noGrp="1"/>
          </p:cNvSpPr>
          <p:nvPr>
            <p:ph type="pic" idx="1"/>
          </p:nvPr>
        </p:nvSpPr>
        <p:spPr>
          <a:xfrm>
            <a:off x="7785098" y="0"/>
            <a:ext cx="4406902"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pic>
        <p:nvPicPr>
          <p:cNvPr id="7" name="Grafik 6" descr="Ein Bild, das Schrift, Text, Grafiken, Logo enthält.&#10;&#10;Automatisch generierte Beschreibung">
            <a:extLst>
              <a:ext uri="{FF2B5EF4-FFF2-40B4-BE49-F238E27FC236}">
                <a16:creationId xmlns:a16="http://schemas.microsoft.com/office/drawing/2014/main" id="{61B6F224-C56A-D5C0-1CA9-149192F4C01F}"/>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13612" y="213639"/>
            <a:ext cx="1160900" cy="545043"/>
          </a:xfrm>
          <a:prstGeom prst="rect">
            <a:avLst/>
          </a:prstGeom>
        </p:spPr>
      </p:pic>
      <p:sp>
        <p:nvSpPr>
          <p:cNvPr id="3" name="Title 1">
            <a:extLst>
              <a:ext uri="{FF2B5EF4-FFF2-40B4-BE49-F238E27FC236}">
                <a16:creationId xmlns:a16="http://schemas.microsoft.com/office/drawing/2014/main" id="{C46C2318-0BCC-6260-EFF0-CB557B30D010}"/>
              </a:ext>
            </a:extLst>
          </p:cNvPr>
          <p:cNvSpPr>
            <a:spLocks noGrp="1"/>
          </p:cNvSpPr>
          <p:nvPr>
            <p:ph type="title" hasCustomPrompt="1"/>
          </p:nvPr>
        </p:nvSpPr>
        <p:spPr>
          <a:xfrm>
            <a:off x="461479" y="298724"/>
            <a:ext cx="7209644"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765676E7-E5EB-C34E-61CE-BEBF571E199B}"/>
              </a:ext>
            </a:extLst>
          </p:cNvPr>
          <p:cNvCxnSpPr>
            <a:cxnSpLocks/>
          </p:cNvCxnSpPr>
          <p:nvPr userDrawn="1"/>
        </p:nvCxnSpPr>
        <p:spPr>
          <a:xfrm>
            <a:off x="560445"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liennummernplatzhalter 4">
            <a:extLst>
              <a:ext uri="{FF2B5EF4-FFF2-40B4-BE49-F238E27FC236}">
                <a16:creationId xmlns:a16="http://schemas.microsoft.com/office/drawing/2014/main" id="{67D28903-7DB2-1EFA-7C91-5940593E16E5}"/>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spTree>
    <p:extLst>
      <p:ext uri="{BB962C8B-B14F-4D97-AF65-F5344CB8AC3E}">
        <p14:creationId xmlns:p14="http://schemas.microsoft.com/office/powerpoint/2010/main" val="13711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photo right 2_black log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735C0BE-096B-4A40-8F88-4761F15A1914}"/>
              </a:ext>
            </a:extLst>
          </p:cNvPr>
          <p:cNvSpPr>
            <a:spLocks noGrp="1"/>
          </p:cNvSpPr>
          <p:nvPr>
            <p:ph type="pic" idx="1"/>
          </p:nvPr>
        </p:nvSpPr>
        <p:spPr>
          <a:xfrm>
            <a:off x="7785098" y="0"/>
            <a:ext cx="4406902"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sp>
        <p:nvSpPr>
          <p:cNvPr id="3" name="Title 1">
            <a:extLst>
              <a:ext uri="{FF2B5EF4-FFF2-40B4-BE49-F238E27FC236}">
                <a16:creationId xmlns:a16="http://schemas.microsoft.com/office/drawing/2014/main" id="{E099F562-562D-E7A8-D996-5168AE9B6213}"/>
              </a:ext>
            </a:extLst>
          </p:cNvPr>
          <p:cNvSpPr>
            <a:spLocks noGrp="1"/>
          </p:cNvSpPr>
          <p:nvPr>
            <p:ph type="title" hasCustomPrompt="1"/>
          </p:nvPr>
        </p:nvSpPr>
        <p:spPr>
          <a:xfrm>
            <a:off x="467139" y="298724"/>
            <a:ext cx="7203984"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4" name="Straight Connector 4">
            <a:extLst>
              <a:ext uri="{FF2B5EF4-FFF2-40B4-BE49-F238E27FC236}">
                <a16:creationId xmlns:a16="http://schemas.microsoft.com/office/drawing/2014/main" id="{C729284F-3869-B03C-20D3-521EC446F12D}"/>
              </a:ext>
            </a:extLst>
          </p:cNvPr>
          <p:cNvCxnSpPr>
            <a:cxnSpLocks/>
          </p:cNvCxnSpPr>
          <p:nvPr userDrawn="1"/>
        </p:nvCxnSpPr>
        <p:spPr>
          <a:xfrm>
            <a:off x="577697"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81278F63-5E96-07A4-68AD-56D46F65B3B0}"/>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9" name="Grafik 8" descr="Ein Bild, das Schwarz, Dunkelheit, Screenshot enthält.&#10;&#10;Automatisch generierte Beschreibung">
            <a:extLst>
              <a:ext uri="{FF2B5EF4-FFF2-40B4-BE49-F238E27FC236}">
                <a16:creationId xmlns:a16="http://schemas.microsoft.com/office/drawing/2014/main" id="{8BCC0398-CA3C-FEB6-7976-9B39F365D476}"/>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
        <p:nvSpPr>
          <p:cNvPr id="2" name="Content Placeholder 2">
            <a:extLst>
              <a:ext uri="{FF2B5EF4-FFF2-40B4-BE49-F238E27FC236}">
                <a16:creationId xmlns:a16="http://schemas.microsoft.com/office/drawing/2014/main" id="{9A717BEA-1470-1C78-499A-0EFED219F06A}"/>
              </a:ext>
            </a:extLst>
          </p:cNvPr>
          <p:cNvSpPr>
            <a:spLocks noGrp="1"/>
          </p:cNvSpPr>
          <p:nvPr>
            <p:ph idx="12" hasCustomPrompt="1"/>
          </p:nvPr>
        </p:nvSpPr>
        <p:spPr>
          <a:xfrm>
            <a:off x="467139" y="1457867"/>
            <a:ext cx="7203984" cy="4685750"/>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Tree>
    <p:extLst>
      <p:ext uri="{BB962C8B-B14F-4D97-AF65-F5344CB8AC3E}">
        <p14:creationId xmlns:p14="http://schemas.microsoft.com/office/powerpoint/2010/main" val="3657172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photo right 2_white log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735C0BE-096B-4A40-8F88-4761F15A1914}"/>
              </a:ext>
            </a:extLst>
          </p:cNvPr>
          <p:cNvSpPr>
            <a:spLocks noGrp="1"/>
          </p:cNvSpPr>
          <p:nvPr>
            <p:ph type="pic" idx="1"/>
          </p:nvPr>
        </p:nvSpPr>
        <p:spPr>
          <a:xfrm>
            <a:off x="7785098" y="0"/>
            <a:ext cx="4406902"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sp>
        <p:nvSpPr>
          <p:cNvPr id="5" name="Title 1">
            <a:extLst>
              <a:ext uri="{FF2B5EF4-FFF2-40B4-BE49-F238E27FC236}">
                <a16:creationId xmlns:a16="http://schemas.microsoft.com/office/drawing/2014/main" id="{50D23F32-185B-6875-AAC4-88B84317D998}"/>
              </a:ext>
            </a:extLst>
          </p:cNvPr>
          <p:cNvSpPr>
            <a:spLocks noGrp="1"/>
          </p:cNvSpPr>
          <p:nvPr>
            <p:ph type="title" hasCustomPrompt="1"/>
          </p:nvPr>
        </p:nvSpPr>
        <p:spPr>
          <a:xfrm>
            <a:off x="467139" y="298724"/>
            <a:ext cx="7203984"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9" name="Straight Connector 4">
            <a:extLst>
              <a:ext uri="{FF2B5EF4-FFF2-40B4-BE49-F238E27FC236}">
                <a16:creationId xmlns:a16="http://schemas.microsoft.com/office/drawing/2014/main" id="{03535752-F798-8D07-FF02-F5F3BCF0DC2C}"/>
              </a:ext>
            </a:extLst>
          </p:cNvPr>
          <p:cNvCxnSpPr>
            <a:cxnSpLocks/>
          </p:cNvCxnSpPr>
          <p:nvPr userDrawn="1"/>
        </p:nvCxnSpPr>
        <p:spPr>
          <a:xfrm>
            <a:off x="577697"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8CDD6B12-68C8-5F82-B319-2698800D7CA0}"/>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7" name="Grafik 6" descr="Ein Bild, das Schrift, Text, Grafiken, Logo enthält.&#10;&#10;Automatisch generierte Beschreibung">
            <a:extLst>
              <a:ext uri="{FF2B5EF4-FFF2-40B4-BE49-F238E27FC236}">
                <a16:creationId xmlns:a16="http://schemas.microsoft.com/office/drawing/2014/main" id="{AAD48505-AA33-4906-4D33-CEB12741989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13612" y="213639"/>
            <a:ext cx="1160900" cy="545043"/>
          </a:xfrm>
          <a:prstGeom prst="rect">
            <a:avLst/>
          </a:prstGeom>
        </p:spPr>
      </p:pic>
      <p:sp>
        <p:nvSpPr>
          <p:cNvPr id="3" name="Content Placeholder 2">
            <a:extLst>
              <a:ext uri="{FF2B5EF4-FFF2-40B4-BE49-F238E27FC236}">
                <a16:creationId xmlns:a16="http://schemas.microsoft.com/office/drawing/2014/main" id="{9223D75C-66E4-E43C-40BE-C134A3B39253}"/>
              </a:ext>
            </a:extLst>
          </p:cNvPr>
          <p:cNvSpPr>
            <a:spLocks noGrp="1"/>
          </p:cNvSpPr>
          <p:nvPr>
            <p:ph idx="12" hasCustomPrompt="1"/>
          </p:nvPr>
        </p:nvSpPr>
        <p:spPr>
          <a:xfrm>
            <a:off x="467139" y="1457867"/>
            <a:ext cx="7203984" cy="4685750"/>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Tree>
    <p:extLst>
      <p:ext uri="{BB962C8B-B14F-4D97-AF65-F5344CB8AC3E}">
        <p14:creationId xmlns:p14="http://schemas.microsoft.com/office/powerpoint/2010/main" val="15423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photo left 1">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6E1562B-6A2E-6946-BCC5-CA43E9A8C0B8}"/>
              </a:ext>
            </a:extLst>
          </p:cNvPr>
          <p:cNvSpPr>
            <a:spLocks noGrp="1"/>
          </p:cNvSpPr>
          <p:nvPr>
            <p:ph type="pic" idx="1"/>
          </p:nvPr>
        </p:nvSpPr>
        <p:spPr>
          <a:xfrm>
            <a:off x="1" y="0"/>
            <a:ext cx="4421986"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sp>
        <p:nvSpPr>
          <p:cNvPr id="2" name="Title 1">
            <a:extLst>
              <a:ext uri="{FF2B5EF4-FFF2-40B4-BE49-F238E27FC236}">
                <a16:creationId xmlns:a16="http://schemas.microsoft.com/office/drawing/2014/main" id="{D879ECE4-2EAE-E8F1-954E-FA4445E88933}"/>
              </a:ext>
            </a:extLst>
          </p:cNvPr>
          <p:cNvSpPr>
            <a:spLocks noGrp="1"/>
          </p:cNvSpPr>
          <p:nvPr>
            <p:ph type="title" hasCustomPrompt="1"/>
          </p:nvPr>
        </p:nvSpPr>
        <p:spPr>
          <a:xfrm>
            <a:off x="4521547" y="298724"/>
            <a:ext cx="6395577"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E76FE931-1D2C-E018-8B2D-7F88647E4887}"/>
              </a:ext>
            </a:extLst>
          </p:cNvPr>
          <p:cNvCxnSpPr>
            <a:cxnSpLocks/>
          </p:cNvCxnSpPr>
          <p:nvPr userDrawn="1"/>
        </p:nvCxnSpPr>
        <p:spPr>
          <a:xfrm>
            <a:off x="4632105"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C842CC9C-1C55-8665-D4C9-921D92EB7885}"/>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sp>
        <p:nvSpPr>
          <p:cNvPr id="12" name="Rechteck 11">
            <a:extLst>
              <a:ext uri="{FF2B5EF4-FFF2-40B4-BE49-F238E27FC236}">
                <a16:creationId xmlns:a16="http://schemas.microsoft.com/office/drawing/2014/main" id="{3A6D06AA-C483-A295-2928-0D2D25038582}"/>
              </a:ext>
            </a:extLst>
          </p:cNvPr>
          <p:cNvSpPr/>
          <p:nvPr userDrawn="1"/>
        </p:nvSpPr>
        <p:spPr>
          <a:xfrm>
            <a:off x="461480" y="6356350"/>
            <a:ext cx="2740179"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sz="900" dirty="0">
                <a:solidFill>
                  <a:schemeClr val="tx2"/>
                </a:solidFill>
                <a:latin typeface="SangBleu OG Sans Light" panose="020B0304000000000000" pitchFamily="34" charset="0"/>
              </a:rPr>
              <a:t>Horze Group</a:t>
            </a:r>
          </a:p>
        </p:txBody>
      </p:sp>
      <p:pic>
        <p:nvPicPr>
          <p:cNvPr id="6" name="Grafik 5" descr="Ein Bild, das Schwarz, Dunkelheit, Screenshot enthält.&#10;&#10;Automatisch generierte Beschreibung">
            <a:extLst>
              <a:ext uri="{FF2B5EF4-FFF2-40B4-BE49-F238E27FC236}">
                <a16:creationId xmlns:a16="http://schemas.microsoft.com/office/drawing/2014/main" id="{DD26919D-BD57-D3AE-82D0-313605E087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223544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photo left 2">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6E1562B-6A2E-6946-BCC5-CA43E9A8C0B8}"/>
              </a:ext>
            </a:extLst>
          </p:cNvPr>
          <p:cNvSpPr>
            <a:spLocks noGrp="1"/>
          </p:cNvSpPr>
          <p:nvPr>
            <p:ph type="pic" idx="1"/>
          </p:nvPr>
        </p:nvSpPr>
        <p:spPr>
          <a:xfrm>
            <a:off x="1" y="0"/>
            <a:ext cx="4421986" cy="6858000"/>
          </a:xfrm>
          <a:solidFill>
            <a:schemeClr val="bg1">
              <a:lumMod val="95000"/>
            </a:schemeClr>
          </a:solidFill>
        </p:spPr>
        <p:txBody>
          <a:bodyPr anchor="ctr">
            <a:normAutofit/>
          </a:bodyPr>
          <a:lstStyle>
            <a:lvl1pPr marL="0" indent="0" algn="ctr">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NO" dirty="0"/>
          </a:p>
        </p:txBody>
      </p:sp>
      <p:sp>
        <p:nvSpPr>
          <p:cNvPr id="2" name="Title 1">
            <a:extLst>
              <a:ext uri="{FF2B5EF4-FFF2-40B4-BE49-F238E27FC236}">
                <a16:creationId xmlns:a16="http://schemas.microsoft.com/office/drawing/2014/main" id="{FA72CB48-6052-A038-0C5C-6064C718828F}"/>
              </a:ext>
            </a:extLst>
          </p:cNvPr>
          <p:cNvSpPr>
            <a:spLocks noGrp="1"/>
          </p:cNvSpPr>
          <p:nvPr>
            <p:ph type="title" hasCustomPrompt="1"/>
          </p:nvPr>
        </p:nvSpPr>
        <p:spPr>
          <a:xfrm>
            <a:off x="4521547" y="298724"/>
            <a:ext cx="6395577"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32AEB8C7-A144-4811-8CD3-4F5A3E44902D}"/>
              </a:ext>
            </a:extLst>
          </p:cNvPr>
          <p:cNvCxnSpPr>
            <a:cxnSpLocks/>
          </p:cNvCxnSpPr>
          <p:nvPr userDrawn="1"/>
        </p:nvCxnSpPr>
        <p:spPr>
          <a:xfrm>
            <a:off x="4632105"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liennummernplatzhalter 4">
            <a:extLst>
              <a:ext uri="{FF2B5EF4-FFF2-40B4-BE49-F238E27FC236}">
                <a16:creationId xmlns:a16="http://schemas.microsoft.com/office/drawing/2014/main" id="{7B3287F3-CBB6-DCF4-B7AD-9052B67DCD0A}"/>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sp>
        <p:nvSpPr>
          <p:cNvPr id="15" name="Rechteck 14">
            <a:extLst>
              <a:ext uri="{FF2B5EF4-FFF2-40B4-BE49-F238E27FC236}">
                <a16:creationId xmlns:a16="http://schemas.microsoft.com/office/drawing/2014/main" id="{9913C6F7-64AD-DCBB-FC65-D86C1F4EC8FD}"/>
              </a:ext>
            </a:extLst>
          </p:cNvPr>
          <p:cNvSpPr/>
          <p:nvPr userDrawn="1"/>
        </p:nvSpPr>
        <p:spPr>
          <a:xfrm>
            <a:off x="461480" y="6356350"/>
            <a:ext cx="2740179"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sz="900" dirty="0">
                <a:solidFill>
                  <a:schemeClr val="tx2"/>
                </a:solidFill>
                <a:latin typeface="SangBleu OG Sans Light" panose="020B0304000000000000" pitchFamily="34" charset="0"/>
              </a:rPr>
              <a:t>Horze Group</a:t>
            </a:r>
          </a:p>
        </p:txBody>
      </p:sp>
      <p:pic>
        <p:nvPicPr>
          <p:cNvPr id="7" name="Grafik 6" descr="Ein Bild, das Schwarz, Dunkelheit, Screenshot enthält.&#10;&#10;Automatisch generierte Beschreibung">
            <a:extLst>
              <a:ext uri="{FF2B5EF4-FFF2-40B4-BE49-F238E27FC236}">
                <a16:creationId xmlns:a16="http://schemas.microsoft.com/office/drawing/2014/main" id="{56B9BE11-E073-0ECD-43CA-76CD20DF82E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
        <p:nvSpPr>
          <p:cNvPr id="3" name="Content Placeholder 2">
            <a:extLst>
              <a:ext uri="{FF2B5EF4-FFF2-40B4-BE49-F238E27FC236}">
                <a16:creationId xmlns:a16="http://schemas.microsoft.com/office/drawing/2014/main" id="{5ECA9A51-E083-BBDE-854C-497BADDBBE80}"/>
              </a:ext>
            </a:extLst>
          </p:cNvPr>
          <p:cNvSpPr>
            <a:spLocks noGrp="1"/>
          </p:cNvSpPr>
          <p:nvPr>
            <p:ph idx="13" hasCustomPrompt="1"/>
          </p:nvPr>
        </p:nvSpPr>
        <p:spPr>
          <a:xfrm>
            <a:off x="4521547" y="1457866"/>
            <a:ext cx="7451378" cy="4695283"/>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Tree>
    <p:extLst>
      <p:ext uri="{BB962C8B-B14F-4D97-AF65-F5344CB8AC3E}">
        <p14:creationId xmlns:p14="http://schemas.microsoft.com/office/powerpoint/2010/main" val="1404352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Foliennummernplatzhalter 4">
            <a:extLst>
              <a:ext uri="{FF2B5EF4-FFF2-40B4-BE49-F238E27FC236}">
                <a16:creationId xmlns:a16="http://schemas.microsoft.com/office/drawing/2014/main" id="{35C0E9A4-3364-314E-93A1-72AA1096A480}"/>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5" name="Grafik 4" descr="Ein Bild, das Schwarz, Dunkelheit, Screenshot enthält.&#10;&#10;Automatisch generierte Beschreibung">
            <a:extLst>
              <a:ext uri="{FF2B5EF4-FFF2-40B4-BE49-F238E27FC236}">
                <a16:creationId xmlns:a16="http://schemas.microsoft.com/office/drawing/2014/main" id="{DFC21B0E-542E-FD55-6F54-F5631A8A539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2409103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DFCFCA">
            <a:alpha val="50000"/>
          </a:srgbClr>
        </a:solidFill>
        <a:effectLst/>
      </p:bgPr>
    </p:bg>
    <p:spTree>
      <p:nvGrpSpPr>
        <p:cNvPr id="1" name=""/>
        <p:cNvGrpSpPr/>
        <p:nvPr/>
      </p:nvGrpSpPr>
      <p:grpSpPr>
        <a:xfrm>
          <a:off x="0" y="0"/>
          <a:ext cx="0" cy="0"/>
          <a:chOff x="0" y="0"/>
          <a:chExt cx="0" cy="0"/>
        </a:xfrm>
      </p:grpSpPr>
      <p:sp>
        <p:nvSpPr>
          <p:cNvPr id="8" name="Foliennummernplatzhalter 4">
            <a:extLst>
              <a:ext uri="{FF2B5EF4-FFF2-40B4-BE49-F238E27FC236}">
                <a16:creationId xmlns:a16="http://schemas.microsoft.com/office/drawing/2014/main" id="{35C0E9A4-3364-314E-93A1-72AA1096A480}"/>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5" name="Grafik 4" descr="Ein Bild, das Schwarz, Dunkelheit, Screenshot enthält.&#10;&#10;Automatisch generierte Beschreibung">
            <a:extLst>
              <a:ext uri="{FF2B5EF4-FFF2-40B4-BE49-F238E27FC236}">
                <a16:creationId xmlns:a16="http://schemas.microsoft.com/office/drawing/2014/main" id="{DFC21B0E-542E-FD55-6F54-F5631A8A539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2" name="Picture 5">
            <a:extLst>
              <a:ext uri="{FF2B5EF4-FFF2-40B4-BE49-F238E27FC236}">
                <a16:creationId xmlns:a16="http://schemas.microsoft.com/office/drawing/2014/main" id="{73F44883-CC35-B682-AA3F-FBCA3EAD34F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614" t="19299" r="31403" b="26315"/>
          <a:stretch/>
        </p:blipFill>
        <p:spPr>
          <a:xfrm>
            <a:off x="5784850" y="3429000"/>
            <a:ext cx="622300" cy="787400"/>
          </a:xfrm>
          <a:prstGeom prst="rect">
            <a:avLst/>
          </a:prstGeom>
        </p:spPr>
      </p:pic>
      <p:sp>
        <p:nvSpPr>
          <p:cNvPr id="3" name="Rechteck 2">
            <a:extLst>
              <a:ext uri="{FF2B5EF4-FFF2-40B4-BE49-F238E27FC236}">
                <a16:creationId xmlns:a16="http://schemas.microsoft.com/office/drawing/2014/main" id="{E4F671FF-9A8E-52D1-40B6-9D1E7C154EB0}"/>
              </a:ext>
            </a:extLst>
          </p:cNvPr>
          <p:cNvSpPr/>
          <p:nvPr userDrawn="1"/>
        </p:nvSpPr>
        <p:spPr>
          <a:xfrm>
            <a:off x="2959100" y="2197265"/>
            <a:ext cx="6273800" cy="119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2"/>
                </a:solidFill>
                <a:latin typeface="SangBleu OG Sans" panose="020B0504000000000000" pitchFamily="34" charset="0"/>
              </a:rPr>
              <a:t>Thank you </a:t>
            </a:r>
            <a:r>
              <a:rPr lang="de-DE" sz="3600" dirty="0" err="1">
                <a:solidFill>
                  <a:schemeClr val="tx2"/>
                </a:solidFill>
                <a:latin typeface="SangBleu OG Sans" panose="020B0504000000000000" pitchFamily="34" charset="0"/>
              </a:rPr>
              <a:t>for</a:t>
            </a:r>
            <a:r>
              <a:rPr lang="de-DE" sz="3600" dirty="0">
                <a:solidFill>
                  <a:schemeClr val="tx2"/>
                </a:solidFill>
                <a:latin typeface="SangBleu OG Sans" panose="020B0504000000000000" pitchFamily="34" charset="0"/>
              </a:rPr>
              <a:t> your </a:t>
            </a:r>
            <a:r>
              <a:rPr lang="de-DE" sz="3600" dirty="0" err="1">
                <a:solidFill>
                  <a:schemeClr val="tx2"/>
                </a:solidFill>
                <a:latin typeface="SangBleu OG Sans" panose="020B0504000000000000" pitchFamily="34" charset="0"/>
              </a:rPr>
              <a:t>attention</a:t>
            </a:r>
            <a:endParaRPr lang="de-DE" sz="3600" dirty="0">
              <a:solidFill>
                <a:schemeClr val="tx2"/>
              </a:solidFill>
              <a:latin typeface="SangBleu OG Sans" panose="020B0504000000000000" pitchFamily="34" charset="0"/>
            </a:endParaRPr>
          </a:p>
        </p:txBody>
      </p:sp>
    </p:spTree>
    <p:extLst>
      <p:ext uri="{BB962C8B-B14F-4D97-AF65-F5344CB8AC3E}">
        <p14:creationId xmlns:p14="http://schemas.microsoft.com/office/powerpoint/2010/main" val="286293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_3im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A6713-47A5-E34E-9364-385B8912BADF}"/>
              </a:ext>
            </a:extLst>
          </p:cNvPr>
          <p:cNvSpPr>
            <a:spLocks noGrp="1"/>
          </p:cNvSpPr>
          <p:nvPr>
            <p:ph type="title"/>
          </p:nvPr>
        </p:nvSpPr>
        <p:spPr>
          <a:xfrm>
            <a:off x="838200" y="447060"/>
            <a:ext cx="10515600" cy="1325563"/>
          </a:xfrm>
          <a:prstGeom prst="rect">
            <a:avLst/>
          </a:prstGeom>
        </p:spPr>
        <p:txBody>
          <a:bodyPr>
            <a:normAutofit/>
          </a:bodyPr>
          <a:lstStyle>
            <a:lvl1pPr algn="ctr">
              <a:defRPr sz="3200" b="0" i="0">
                <a:solidFill>
                  <a:schemeClr val="tx1"/>
                </a:solidFill>
                <a:latin typeface="SangBleu OG Sans Light Italic" panose="020B0304000000000000" pitchFamily="34" charset="77"/>
              </a:defRPr>
            </a:lvl1pPr>
          </a:lstStyle>
          <a:p>
            <a:r>
              <a:rPr lang="de-DE" dirty="0"/>
              <a:t>Mastertitelformat bearbeiten</a:t>
            </a:r>
            <a:endParaRPr lang="en-NO" dirty="0"/>
          </a:p>
        </p:txBody>
      </p:sp>
      <p:cxnSp>
        <p:nvCxnSpPr>
          <p:cNvPr id="7" name="Straight Connector 6">
            <a:extLst>
              <a:ext uri="{FF2B5EF4-FFF2-40B4-BE49-F238E27FC236}">
                <a16:creationId xmlns:a16="http://schemas.microsoft.com/office/drawing/2014/main" id="{EF13CC4D-67DB-7F40-9771-F66810633EB5}"/>
              </a:ext>
            </a:extLst>
          </p:cNvPr>
          <p:cNvCxnSpPr>
            <a:cxnSpLocks/>
          </p:cNvCxnSpPr>
          <p:nvPr userDrawn="1"/>
        </p:nvCxnSpPr>
        <p:spPr>
          <a:xfrm>
            <a:off x="5736000" y="1772623"/>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Bildplatzhalter 2">
            <a:extLst>
              <a:ext uri="{FF2B5EF4-FFF2-40B4-BE49-F238E27FC236}">
                <a16:creationId xmlns:a16="http://schemas.microsoft.com/office/drawing/2014/main" id="{DBD620A2-0237-D7C0-E2A7-2AD723675952}"/>
              </a:ext>
            </a:extLst>
          </p:cNvPr>
          <p:cNvSpPr>
            <a:spLocks noGrp="1"/>
          </p:cNvSpPr>
          <p:nvPr>
            <p:ph type="pic" sz="quarter" idx="10"/>
          </p:nvPr>
        </p:nvSpPr>
        <p:spPr>
          <a:xfrm>
            <a:off x="0" y="3135595"/>
            <a:ext cx="4032000" cy="3104802"/>
          </a:xfrm>
        </p:spPr>
        <p:txBody>
          <a:bodyPr/>
          <a:lstStyle/>
          <a:p>
            <a:endParaRPr lang="de-DE"/>
          </a:p>
        </p:txBody>
      </p:sp>
      <p:sp>
        <p:nvSpPr>
          <p:cNvPr id="4" name="Bildplatzhalter 2">
            <a:extLst>
              <a:ext uri="{FF2B5EF4-FFF2-40B4-BE49-F238E27FC236}">
                <a16:creationId xmlns:a16="http://schemas.microsoft.com/office/drawing/2014/main" id="{5BF828AC-0523-8B30-B669-6C720C8E3DAD}"/>
              </a:ext>
            </a:extLst>
          </p:cNvPr>
          <p:cNvSpPr>
            <a:spLocks noGrp="1"/>
          </p:cNvSpPr>
          <p:nvPr>
            <p:ph type="pic" sz="quarter" idx="11"/>
          </p:nvPr>
        </p:nvSpPr>
        <p:spPr>
          <a:xfrm>
            <a:off x="4080000" y="3135594"/>
            <a:ext cx="4032000" cy="3104802"/>
          </a:xfrm>
        </p:spPr>
        <p:txBody>
          <a:bodyPr/>
          <a:lstStyle/>
          <a:p>
            <a:endParaRPr lang="de-DE"/>
          </a:p>
        </p:txBody>
      </p:sp>
      <p:sp>
        <p:nvSpPr>
          <p:cNvPr id="5" name="Bildplatzhalter 2">
            <a:extLst>
              <a:ext uri="{FF2B5EF4-FFF2-40B4-BE49-F238E27FC236}">
                <a16:creationId xmlns:a16="http://schemas.microsoft.com/office/drawing/2014/main" id="{A7B8328C-72B9-C3EA-02F8-61FF8C5661AC}"/>
              </a:ext>
            </a:extLst>
          </p:cNvPr>
          <p:cNvSpPr>
            <a:spLocks noGrp="1"/>
          </p:cNvSpPr>
          <p:nvPr>
            <p:ph type="pic" sz="quarter" idx="12"/>
          </p:nvPr>
        </p:nvSpPr>
        <p:spPr>
          <a:xfrm>
            <a:off x="8160000" y="3135593"/>
            <a:ext cx="4032000" cy="3104802"/>
          </a:xfrm>
        </p:spPr>
        <p:txBody>
          <a:bodyPr/>
          <a:lstStyle/>
          <a:p>
            <a:endParaRPr lang="de-DE"/>
          </a:p>
        </p:txBody>
      </p:sp>
      <p:sp>
        <p:nvSpPr>
          <p:cNvPr id="2" name="Text Placeholder 2">
            <a:extLst>
              <a:ext uri="{FF2B5EF4-FFF2-40B4-BE49-F238E27FC236}">
                <a16:creationId xmlns:a16="http://schemas.microsoft.com/office/drawing/2014/main" id="{43A29607-9F14-8C46-3A0D-73D8FC1C28BB}"/>
              </a:ext>
            </a:extLst>
          </p:cNvPr>
          <p:cNvSpPr>
            <a:spLocks noGrp="1"/>
          </p:cNvSpPr>
          <p:nvPr>
            <p:ph type="body" idx="1" hasCustomPrompt="1"/>
          </p:nvPr>
        </p:nvSpPr>
        <p:spPr>
          <a:xfrm>
            <a:off x="839788" y="1786093"/>
            <a:ext cx="10514012" cy="823912"/>
          </a:xfrm>
        </p:spPr>
        <p:txBody>
          <a:bodyPr anchor="ctr">
            <a:noAutofit/>
          </a:bodyPr>
          <a:lstStyle>
            <a:lvl1pPr marL="0" indent="0" algn="ctr">
              <a:buNone/>
              <a:defRPr sz="1600" b="0" i="0">
                <a:solidFill>
                  <a:schemeClr val="tx2"/>
                </a:solidFill>
                <a:latin typeface="Cera Pr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Sub-Headline </a:t>
            </a:r>
          </a:p>
        </p:txBody>
      </p:sp>
    </p:spTree>
    <p:extLst>
      <p:ext uri="{BB962C8B-B14F-4D97-AF65-F5344CB8AC3E}">
        <p14:creationId xmlns:p14="http://schemas.microsoft.com/office/powerpoint/2010/main" val="2891463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C8CC9898-1881-D26C-0E69-E08356385156}"/>
              </a:ext>
            </a:extLst>
          </p:cNvPr>
          <p:cNvSpPr>
            <a:spLocks noGrp="1"/>
          </p:cNvSpPr>
          <p:nvPr>
            <p:ph type="body" sz="quarter" idx="10" hasCustomPrompt="1"/>
          </p:nvPr>
        </p:nvSpPr>
        <p:spPr>
          <a:xfrm>
            <a:off x="1035169" y="3628308"/>
            <a:ext cx="10127411" cy="720000"/>
          </a:xfrm>
        </p:spPr>
        <p:txBody>
          <a:bodyPr anchor="ctr">
            <a:normAutofit/>
          </a:bodyPr>
          <a:lstStyle>
            <a:lvl1pPr marL="0" indent="0" algn="ctr">
              <a:lnSpc>
                <a:spcPct val="100000"/>
              </a:lnSpc>
              <a:spcBef>
                <a:spcPts val="0"/>
              </a:spcBef>
              <a:buNone/>
              <a:defRPr sz="1800">
                <a:solidFill>
                  <a:schemeClr val="tx2"/>
                </a:solidFill>
              </a:defRPr>
            </a:lvl1pPr>
          </a:lstStyle>
          <a:p>
            <a:pPr lvl="0"/>
            <a:r>
              <a:rPr lang="de-DE" dirty="0"/>
              <a:t>Sub </a:t>
            </a:r>
            <a:r>
              <a:rPr lang="de-DE" dirty="0" err="1"/>
              <a:t>titel</a:t>
            </a:r>
            <a:endParaRPr lang="de-DE" dirty="0"/>
          </a:p>
        </p:txBody>
      </p:sp>
      <p:sp>
        <p:nvSpPr>
          <p:cNvPr id="2" name="Title 1">
            <a:extLst>
              <a:ext uri="{FF2B5EF4-FFF2-40B4-BE49-F238E27FC236}">
                <a16:creationId xmlns:a16="http://schemas.microsoft.com/office/drawing/2014/main" id="{0CFD7EF4-4808-A349-83FF-A1D1498663A8}"/>
              </a:ext>
            </a:extLst>
          </p:cNvPr>
          <p:cNvSpPr>
            <a:spLocks noGrp="1"/>
          </p:cNvSpPr>
          <p:nvPr>
            <p:ph type="ctrTitle" hasCustomPrompt="1"/>
          </p:nvPr>
        </p:nvSpPr>
        <p:spPr>
          <a:xfrm>
            <a:off x="1035169" y="1232145"/>
            <a:ext cx="10127411" cy="2387600"/>
          </a:xfrm>
          <a:prstGeom prst="rect">
            <a:avLst/>
          </a:prstGeom>
        </p:spPr>
        <p:txBody>
          <a:bodyPr anchor="b">
            <a:normAutofit/>
          </a:bodyPr>
          <a:lstStyle>
            <a:lvl1pPr algn="ctr">
              <a:defRPr sz="4900" b="0" i="0">
                <a:solidFill>
                  <a:schemeClr val="tx2"/>
                </a:solidFill>
                <a:latin typeface="SangBleu OG Sans" panose="020B0504000000000000" pitchFamily="34" charset="0"/>
              </a:defRPr>
            </a:lvl1pPr>
          </a:lstStyle>
          <a:p>
            <a:r>
              <a:rPr lang="en-US" dirty="0"/>
              <a:t>Presentation title</a:t>
            </a:r>
            <a:endParaRPr lang="en-NO" dirty="0"/>
          </a:p>
        </p:txBody>
      </p:sp>
      <p:cxnSp>
        <p:nvCxnSpPr>
          <p:cNvPr id="12" name="Straight Connector 9">
            <a:extLst>
              <a:ext uri="{FF2B5EF4-FFF2-40B4-BE49-F238E27FC236}">
                <a16:creationId xmlns:a16="http://schemas.microsoft.com/office/drawing/2014/main" id="{C39485F2-B69A-6C8F-89FE-903674D6A017}"/>
              </a:ext>
            </a:extLst>
          </p:cNvPr>
          <p:cNvCxnSpPr>
            <a:cxnSpLocks/>
          </p:cNvCxnSpPr>
          <p:nvPr userDrawn="1"/>
        </p:nvCxnSpPr>
        <p:spPr>
          <a:xfrm>
            <a:off x="5738874" y="4285853"/>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3DBF18D5-682D-67FA-9755-05A0C83EB387}"/>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7" name="Grafik 6" descr="Ein Bild, das Schwarz, Dunkelheit, Screenshot enthält.&#10;&#10;Automatisch generierte Beschreibung">
            <a:extLst>
              <a:ext uri="{FF2B5EF4-FFF2-40B4-BE49-F238E27FC236}">
                <a16:creationId xmlns:a16="http://schemas.microsoft.com/office/drawing/2014/main" id="{25E39624-5FC1-FCCE-ED59-4BBBFC97E75A}"/>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2366791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2_orange">
    <p:bg>
      <p:bgPr>
        <a:solidFill>
          <a:srgbClr val="DFCFCA">
            <a:alpha val="50000"/>
          </a:srgbClr>
        </a:solidFill>
        <a:effectLst/>
      </p:bgPr>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C8CC9898-1881-D26C-0E69-E08356385156}"/>
              </a:ext>
            </a:extLst>
          </p:cNvPr>
          <p:cNvSpPr>
            <a:spLocks noGrp="1"/>
          </p:cNvSpPr>
          <p:nvPr>
            <p:ph type="body" sz="quarter" idx="10" hasCustomPrompt="1"/>
          </p:nvPr>
        </p:nvSpPr>
        <p:spPr>
          <a:xfrm>
            <a:off x="1035169" y="3628308"/>
            <a:ext cx="10127411" cy="720000"/>
          </a:xfrm>
        </p:spPr>
        <p:txBody>
          <a:bodyPr anchor="ctr">
            <a:normAutofit/>
          </a:bodyPr>
          <a:lstStyle>
            <a:lvl1pPr marL="0" indent="0" algn="ctr">
              <a:lnSpc>
                <a:spcPct val="100000"/>
              </a:lnSpc>
              <a:spcBef>
                <a:spcPts val="0"/>
              </a:spcBef>
              <a:buNone/>
              <a:defRPr sz="1800">
                <a:solidFill>
                  <a:schemeClr val="tx2"/>
                </a:solidFill>
              </a:defRPr>
            </a:lvl1pPr>
          </a:lstStyle>
          <a:p>
            <a:pPr lvl="0"/>
            <a:r>
              <a:rPr lang="de-DE" dirty="0"/>
              <a:t>Sub title</a:t>
            </a:r>
          </a:p>
        </p:txBody>
      </p:sp>
      <p:sp>
        <p:nvSpPr>
          <p:cNvPr id="2" name="Title 1">
            <a:extLst>
              <a:ext uri="{FF2B5EF4-FFF2-40B4-BE49-F238E27FC236}">
                <a16:creationId xmlns:a16="http://schemas.microsoft.com/office/drawing/2014/main" id="{0CFD7EF4-4808-A349-83FF-A1D1498663A8}"/>
              </a:ext>
            </a:extLst>
          </p:cNvPr>
          <p:cNvSpPr>
            <a:spLocks noGrp="1"/>
          </p:cNvSpPr>
          <p:nvPr>
            <p:ph type="ctrTitle" hasCustomPrompt="1"/>
          </p:nvPr>
        </p:nvSpPr>
        <p:spPr>
          <a:xfrm>
            <a:off x="1035169" y="1232145"/>
            <a:ext cx="10127411" cy="2387600"/>
          </a:xfrm>
          <a:prstGeom prst="rect">
            <a:avLst/>
          </a:prstGeom>
        </p:spPr>
        <p:txBody>
          <a:bodyPr anchor="b">
            <a:normAutofit/>
          </a:bodyPr>
          <a:lstStyle>
            <a:lvl1pPr algn="ctr">
              <a:defRPr sz="4900" b="0" i="0">
                <a:solidFill>
                  <a:schemeClr val="tx2"/>
                </a:solidFill>
                <a:latin typeface="SangBleu OG Sans" panose="020B0504000000000000" pitchFamily="34" charset="0"/>
              </a:defRPr>
            </a:lvl1pPr>
          </a:lstStyle>
          <a:p>
            <a:r>
              <a:rPr lang="en-US" dirty="0"/>
              <a:t>Presentation title</a:t>
            </a:r>
            <a:endParaRPr lang="en-NO" dirty="0"/>
          </a:p>
        </p:txBody>
      </p:sp>
      <p:cxnSp>
        <p:nvCxnSpPr>
          <p:cNvPr id="12" name="Straight Connector 9">
            <a:extLst>
              <a:ext uri="{FF2B5EF4-FFF2-40B4-BE49-F238E27FC236}">
                <a16:creationId xmlns:a16="http://schemas.microsoft.com/office/drawing/2014/main" id="{C39485F2-B69A-6C8F-89FE-903674D6A017}"/>
              </a:ext>
            </a:extLst>
          </p:cNvPr>
          <p:cNvCxnSpPr>
            <a:cxnSpLocks/>
          </p:cNvCxnSpPr>
          <p:nvPr userDrawn="1"/>
        </p:nvCxnSpPr>
        <p:spPr>
          <a:xfrm>
            <a:off x="5738874" y="4285853"/>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3DBF18D5-682D-67FA-9755-05A0C83EB387}"/>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7" name="Grafik 6" descr="Ein Bild, das Schwarz, Dunkelheit, Screenshot enthält.&#10;&#10;Automatisch generierte Beschreibung">
            <a:extLst>
              <a:ext uri="{FF2B5EF4-FFF2-40B4-BE49-F238E27FC236}">
                <a16:creationId xmlns:a16="http://schemas.microsoft.com/office/drawing/2014/main" id="{25E39624-5FC1-FCCE-ED59-4BBBFC97E75A}"/>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4269671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E25ADC-649E-7147-A938-08D5C9C9F75D}"/>
              </a:ext>
            </a:extLst>
          </p:cNvPr>
          <p:cNvSpPr>
            <a:spLocks noGrp="1"/>
          </p:cNvSpPr>
          <p:nvPr>
            <p:ph type="title" hasCustomPrompt="1"/>
          </p:nvPr>
        </p:nvSpPr>
        <p:spPr>
          <a:xfrm>
            <a:off x="838200" y="2766218"/>
            <a:ext cx="10515600" cy="1325563"/>
          </a:xfrm>
          <a:prstGeom prst="rect">
            <a:avLst/>
          </a:prstGeom>
        </p:spPr>
        <p:txBody>
          <a:bodyPr>
            <a:normAutofit/>
          </a:bodyPr>
          <a:lstStyle>
            <a:lvl1pPr algn="ctr" defTabSz="914400" rtl="0" eaLnBrk="1" latinLnBrk="0" hangingPunct="1">
              <a:lnSpc>
                <a:spcPct val="90000"/>
              </a:lnSpc>
              <a:spcBef>
                <a:spcPct val="0"/>
              </a:spcBef>
              <a:buNone/>
              <a:defRPr lang="en-NO" sz="4000" b="0" i="0" kern="1200" dirty="0">
                <a:solidFill>
                  <a:schemeClr val="tx2"/>
                </a:solidFill>
                <a:latin typeface="SangBleu OG Sans" panose="020B0504000000000000" pitchFamily="34" charset="0"/>
                <a:ea typeface="+mj-ea"/>
                <a:cs typeface="+mj-cs"/>
              </a:defRPr>
            </a:lvl1pPr>
          </a:lstStyle>
          <a:p>
            <a:r>
              <a:rPr lang="de-DE" dirty="0" err="1"/>
              <a:t>Section</a:t>
            </a:r>
            <a:r>
              <a:rPr lang="de-DE" dirty="0"/>
              <a:t> title</a:t>
            </a:r>
            <a:endParaRPr lang="en-NO" dirty="0"/>
          </a:p>
        </p:txBody>
      </p:sp>
      <p:cxnSp>
        <p:nvCxnSpPr>
          <p:cNvPr id="10" name="Straight Connector 9">
            <a:extLst>
              <a:ext uri="{FF2B5EF4-FFF2-40B4-BE49-F238E27FC236}">
                <a16:creationId xmlns:a16="http://schemas.microsoft.com/office/drawing/2014/main" id="{02563898-0396-CE4B-B938-6D3747D7AD1B}"/>
              </a:ext>
            </a:extLst>
          </p:cNvPr>
          <p:cNvCxnSpPr>
            <a:cxnSpLocks/>
          </p:cNvCxnSpPr>
          <p:nvPr userDrawn="1"/>
        </p:nvCxnSpPr>
        <p:spPr>
          <a:xfrm>
            <a:off x="5736000" y="3988269"/>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liennummernplatzhalter 4">
            <a:extLst>
              <a:ext uri="{FF2B5EF4-FFF2-40B4-BE49-F238E27FC236}">
                <a16:creationId xmlns:a16="http://schemas.microsoft.com/office/drawing/2014/main" id="{14DF2101-C3D7-3187-0A68-7ADA12EE8B78}"/>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6" name="Grafik 5" descr="Ein Bild, das Schwarz, Dunkelheit, Screenshot enthält.&#10;&#10;Automatisch generierte Beschreibung">
            <a:extLst>
              <a:ext uri="{FF2B5EF4-FFF2-40B4-BE49-F238E27FC236}">
                <a16:creationId xmlns:a16="http://schemas.microsoft.com/office/drawing/2014/main" id="{AD8303C5-1AB7-F59B-D545-F50E0EC3FC8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617299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_orange">
    <p:bg>
      <p:bgPr>
        <a:solidFill>
          <a:srgbClr val="DFCFCA">
            <a:alpha val="50000"/>
          </a:srgb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E25ADC-649E-7147-A938-08D5C9C9F75D}"/>
              </a:ext>
            </a:extLst>
          </p:cNvPr>
          <p:cNvSpPr>
            <a:spLocks noGrp="1"/>
          </p:cNvSpPr>
          <p:nvPr>
            <p:ph type="title" hasCustomPrompt="1"/>
          </p:nvPr>
        </p:nvSpPr>
        <p:spPr>
          <a:xfrm>
            <a:off x="838200" y="2766218"/>
            <a:ext cx="10515600" cy="1325563"/>
          </a:xfrm>
          <a:prstGeom prst="rect">
            <a:avLst/>
          </a:prstGeom>
        </p:spPr>
        <p:txBody>
          <a:bodyPr>
            <a:normAutofit/>
          </a:bodyPr>
          <a:lstStyle>
            <a:lvl1pPr algn="ctr" defTabSz="914400" rtl="0" eaLnBrk="1" latinLnBrk="0" hangingPunct="1">
              <a:lnSpc>
                <a:spcPct val="90000"/>
              </a:lnSpc>
              <a:spcBef>
                <a:spcPct val="0"/>
              </a:spcBef>
              <a:buNone/>
              <a:defRPr lang="en-NO" sz="4000" b="0" i="0" kern="1200" dirty="0">
                <a:solidFill>
                  <a:schemeClr val="tx2"/>
                </a:solidFill>
                <a:latin typeface="SangBleu OG Sans" panose="020B0504000000000000" pitchFamily="34" charset="0"/>
                <a:ea typeface="+mj-ea"/>
                <a:cs typeface="+mj-cs"/>
              </a:defRPr>
            </a:lvl1pPr>
          </a:lstStyle>
          <a:p>
            <a:r>
              <a:rPr lang="de-DE" dirty="0" err="1"/>
              <a:t>Section</a:t>
            </a:r>
            <a:r>
              <a:rPr lang="de-DE" dirty="0"/>
              <a:t> title</a:t>
            </a:r>
            <a:endParaRPr lang="en-NO" dirty="0"/>
          </a:p>
        </p:txBody>
      </p:sp>
      <p:cxnSp>
        <p:nvCxnSpPr>
          <p:cNvPr id="10" name="Straight Connector 9">
            <a:extLst>
              <a:ext uri="{FF2B5EF4-FFF2-40B4-BE49-F238E27FC236}">
                <a16:creationId xmlns:a16="http://schemas.microsoft.com/office/drawing/2014/main" id="{02563898-0396-CE4B-B938-6D3747D7AD1B}"/>
              </a:ext>
            </a:extLst>
          </p:cNvPr>
          <p:cNvCxnSpPr>
            <a:cxnSpLocks/>
          </p:cNvCxnSpPr>
          <p:nvPr userDrawn="1"/>
        </p:nvCxnSpPr>
        <p:spPr>
          <a:xfrm>
            <a:off x="5736000" y="3988269"/>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liennummernplatzhalter 4">
            <a:extLst>
              <a:ext uri="{FF2B5EF4-FFF2-40B4-BE49-F238E27FC236}">
                <a16:creationId xmlns:a16="http://schemas.microsoft.com/office/drawing/2014/main" id="{14DF2101-C3D7-3187-0A68-7ADA12EE8B78}"/>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6" name="Grafik 5" descr="Ein Bild, das Schwarz, Dunkelheit, Screenshot enthält.&#10;&#10;Automatisch generierte Beschreibung">
            <a:extLst>
              <a:ext uri="{FF2B5EF4-FFF2-40B4-BE49-F238E27FC236}">
                <a16:creationId xmlns:a16="http://schemas.microsoft.com/office/drawing/2014/main" id="{AD8303C5-1AB7-F59B-D545-F50E0EC3FC8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411339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B358-C663-43F6-2C46-84EF6861E81C}"/>
              </a:ext>
            </a:extLst>
          </p:cNvPr>
          <p:cNvSpPr>
            <a:spLocks noGrp="1"/>
          </p:cNvSpPr>
          <p:nvPr>
            <p:ph idx="13" hasCustomPrompt="1"/>
          </p:nvPr>
        </p:nvSpPr>
        <p:spPr>
          <a:xfrm>
            <a:off x="467139" y="1457867"/>
            <a:ext cx="11505786" cy="4648262"/>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
        <p:nvSpPr>
          <p:cNvPr id="2" name="Title 1">
            <a:extLst>
              <a:ext uri="{FF2B5EF4-FFF2-40B4-BE49-F238E27FC236}">
                <a16:creationId xmlns:a16="http://schemas.microsoft.com/office/drawing/2014/main" id="{537D3B20-DCF0-454F-BA3E-73F347679885}"/>
              </a:ext>
            </a:extLst>
          </p:cNvPr>
          <p:cNvSpPr>
            <a:spLocks noGrp="1"/>
          </p:cNvSpPr>
          <p:nvPr>
            <p:ph type="title" hasCustomPrompt="1"/>
          </p:nvPr>
        </p:nvSpPr>
        <p:spPr>
          <a:xfrm>
            <a:off x="467139" y="298724"/>
            <a:ext cx="10449985"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B411E02B-6BAF-7344-8C49-9F754FD91754}"/>
              </a:ext>
            </a:extLst>
          </p:cNvPr>
          <p:cNvCxnSpPr>
            <a:cxnSpLocks/>
          </p:cNvCxnSpPr>
          <p:nvPr userDrawn="1"/>
        </p:nvCxnSpPr>
        <p:spPr>
          <a:xfrm>
            <a:off x="577697"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liennummernplatzhalter 4">
            <a:extLst>
              <a:ext uri="{FF2B5EF4-FFF2-40B4-BE49-F238E27FC236}">
                <a16:creationId xmlns:a16="http://schemas.microsoft.com/office/drawing/2014/main" id="{178A7994-973E-3290-91F0-C9540DD57BAB}"/>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7" name="Grafik 6" descr="Ein Bild, das Schwarz, Dunkelheit, Screenshot enthält.&#10;&#10;Automatisch generierte Beschreibung">
            <a:extLst>
              <a:ext uri="{FF2B5EF4-FFF2-40B4-BE49-F238E27FC236}">
                <a16:creationId xmlns:a16="http://schemas.microsoft.com/office/drawing/2014/main" id="{1B2EEFFB-3F78-DF27-3AD5-7B46ECF2AA1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3317859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A658E76-5A66-F043-85E0-DDB5CE498D95}"/>
              </a:ext>
            </a:extLst>
          </p:cNvPr>
          <p:cNvSpPr>
            <a:spLocks noGrp="1"/>
          </p:cNvSpPr>
          <p:nvPr>
            <p:ph idx="12" hasCustomPrompt="1"/>
          </p:nvPr>
        </p:nvSpPr>
        <p:spPr>
          <a:xfrm>
            <a:off x="467139" y="1457867"/>
            <a:ext cx="5628861" cy="4648262"/>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
        <p:nvSpPr>
          <p:cNvPr id="12" name="Content Placeholder 2">
            <a:extLst>
              <a:ext uri="{FF2B5EF4-FFF2-40B4-BE49-F238E27FC236}">
                <a16:creationId xmlns:a16="http://schemas.microsoft.com/office/drawing/2014/main" id="{9C3FCE2F-A97D-D341-BA9B-99D99BA5D604}"/>
              </a:ext>
            </a:extLst>
          </p:cNvPr>
          <p:cNvSpPr>
            <a:spLocks noGrp="1"/>
          </p:cNvSpPr>
          <p:nvPr>
            <p:ph idx="13" hasCustomPrompt="1"/>
          </p:nvPr>
        </p:nvSpPr>
        <p:spPr>
          <a:xfrm>
            <a:off x="6095999" y="1457867"/>
            <a:ext cx="5876926" cy="4648262"/>
          </a:xfrm>
        </p:spPr>
        <p:txBody>
          <a:bodyPr>
            <a:normAutofit/>
          </a:bodyPr>
          <a:lstStyle>
            <a:lvl1pPr marL="228600" indent="-228600">
              <a:buFont typeface="Arial" panose="020B0604020202020204" pitchFamily="34" charset="0"/>
              <a:buChar char="•"/>
              <a:defRPr sz="2000">
                <a:solidFill>
                  <a:schemeClr val="tx2"/>
                </a:solidFill>
              </a:defRPr>
            </a:lvl1pPr>
            <a:lvl2pPr marL="685800" indent="-228600">
              <a:buFont typeface="Arial" panose="020B0604020202020204" pitchFamily="34" charset="0"/>
              <a:buChar char="•"/>
              <a:defRPr sz="1600">
                <a:solidFill>
                  <a:schemeClr val="tx2"/>
                </a:solidFill>
              </a:defRPr>
            </a:lvl2pPr>
            <a:lvl3pPr marL="1143000" indent="-228600">
              <a:buFont typeface="Arial" panose="020B0604020202020204" pitchFamily="34" charset="0"/>
              <a:buChar char="•"/>
              <a:defRPr sz="1400">
                <a:solidFill>
                  <a:schemeClr val="tx2"/>
                </a:solidFill>
              </a:defRPr>
            </a:lvl3pPr>
            <a:lvl4pPr marL="1600200" indent="-228600">
              <a:buFont typeface="Arial" panose="020B0604020202020204" pitchFamily="34" charset="0"/>
              <a:buChar char="•"/>
              <a:defRPr sz="1200">
                <a:solidFill>
                  <a:schemeClr val="tx2"/>
                </a:solidFill>
              </a:defRPr>
            </a:lvl4pPr>
            <a:lvl5pPr marL="2057400" indent="-228600">
              <a:buFont typeface="Arial" panose="020B0604020202020204" pitchFamily="34" charset="0"/>
              <a:buChar char="•"/>
              <a:defRPr sz="12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NO" dirty="0"/>
          </a:p>
        </p:txBody>
      </p:sp>
      <p:sp>
        <p:nvSpPr>
          <p:cNvPr id="3" name="Title 1">
            <a:extLst>
              <a:ext uri="{FF2B5EF4-FFF2-40B4-BE49-F238E27FC236}">
                <a16:creationId xmlns:a16="http://schemas.microsoft.com/office/drawing/2014/main" id="{A521B7BE-74A7-38E4-8AAB-20F6C4575CBC}"/>
              </a:ext>
            </a:extLst>
          </p:cNvPr>
          <p:cNvSpPr>
            <a:spLocks noGrp="1"/>
          </p:cNvSpPr>
          <p:nvPr>
            <p:ph type="title" hasCustomPrompt="1"/>
          </p:nvPr>
        </p:nvSpPr>
        <p:spPr>
          <a:xfrm>
            <a:off x="467139" y="298724"/>
            <a:ext cx="10449985"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5" name="Straight Connector 4">
            <a:extLst>
              <a:ext uri="{FF2B5EF4-FFF2-40B4-BE49-F238E27FC236}">
                <a16:creationId xmlns:a16="http://schemas.microsoft.com/office/drawing/2014/main" id="{16372E7F-3CB6-A3E5-4641-E016C4698551}"/>
              </a:ext>
            </a:extLst>
          </p:cNvPr>
          <p:cNvCxnSpPr>
            <a:cxnSpLocks/>
          </p:cNvCxnSpPr>
          <p:nvPr userDrawn="1"/>
        </p:nvCxnSpPr>
        <p:spPr>
          <a:xfrm>
            <a:off x="577697"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liennummernplatzhalter 4">
            <a:extLst>
              <a:ext uri="{FF2B5EF4-FFF2-40B4-BE49-F238E27FC236}">
                <a16:creationId xmlns:a16="http://schemas.microsoft.com/office/drawing/2014/main" id="{AA28490A-ADFA-4260-C02B-E5EDB3B665B1}"/>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7" name="Grafik 6" descr="Ein Bild, das Schwarz, Dunkelheit, Screenshot enthält.&#10;&#10;Automatisch generierte Beschreibung">
            <a:extLst>
              <a:ext uri="{FF2B5EF4-FFF2-40B4-BE49-F238E27FC236}">
                <a16:creationId xmlns:a16="http://schemas.microsoft.com/office/drawing/2014/main" id="{973B10CA-419A-76B4-AF7C-A9E07B583DF2}"/>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345768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6D46E52-108E-3641-810A-1D2F6D4D8CFB}"/>
              </a:ext>
            </a:extLst>
          </p:cNvPr>
          <p:cNvSpPr>
            <a:spLocks noGrp="1"/>
          </p:cNvSpPr>
          <p:nvPr>
            <p:ph type="chart" sz="quarter" idx="10"/>
          </p:nvPr>
        </p:nvSpPr>
        <p:spPr>
          <a:xfrm>
            <a:off x="461479" y="2384599"/>
            <a:ext cx="3492917" cy="2700779"/>
          </a:xfrm>
        </p:spPr>
        <p:txBody>
          <a:bodyPr>
            <a:normAutofit/>
          </a:bodyPr>
          <a:lstStyle>
            <a:lvl1pPr marL="228600" indent="-228600">
              <a:buFont typeface="Arial" panose="020B0604020202020204" pitchFamily="34" charset="0"/>
              <a:buChar char="•"/>
              <a:defRPr sz="1400">
                <a:solidFill>
                  <a:schemeClr val="tx2"/>
                </a:solidFill>
              </a:defRPr>
            </a:lvl1pPr>
          </a:lstStyle>
          <a:p>
            <a:r>
              <a:rPr lang="de-DE"/>
              <a:t>Diagramm durch Klicken auf Symbol hinzufügen</a:t>
            </a:r>
            <a:endParaRPr lang="en-NO" dirty="0"/>
          </a:p>
        </p:txBody>
      </p:sp>
      <p:sp>
        <p:nvSpPr>
          <p:cNvPr id="12" name="Chart Placeholder 8">
            <a:extLst>
              <a:ext uri="{FF2B5EF4-FFF2-40B4-BE49-F238E27FC236}">
                <a16:creationId xmlns:a16="http://schemas.microsoft.com/office/drawing/2014/main" id="{918BAF80-8BA3-0B35-9078-50BDA8D29823}"/>
              </a:ext>
            </a:extLst>
          </p:cNvPr>
          <p:cNvSpPr>
            <a:spLocks noGrp="1"/>
          </p:cNvSpPr>
          <p:nvPr>
            <p:ph type="chart" sz="quarter" idx="11"/>
          </p:nvPr>
        </p:nvSpPr>
        <p:spPr>
          <a:xfrm>
            <a:off x="4470744" y="2384599"/>
            <a:ext cx="3492917" cy="2700779"/>
          </a:xfrm>
        </p:spPr>
        <p:txBody>
          <a:bodyPr>
            <a:normAutofit/>
          </a:bodyPr>
          <a:lstStyle>
            <a:lvl1pPr marL="228600" indent="-228600">
              <a:buFont typeface="Arial" panose="020B0604020202020204" pitchFamily="34" charset="0"/>
              <a:buChar char="•"/>
              <a:defRPr sz="1400">
                <a:solidFill>
                  <a:schemeClr val="tx2"/>
                </a:solidFill>
              </a:defRPr>
            </a:lvl1pPr>
          </a:lstStyle>
          <a:p>
            <a:r>
              <a:rPr lang="de-DE"/>
              <a:t>Diagramm durch Klicken auf Symbol hinzufügen</a:t>
            </a:r>
            <a:endParaRPr lang="en-NO" dirty="0"/>
          </a:p>
        </p:txBody>
      </p:sp>
      <p:sp>
        <p:nvSpPr>
          <p:cNvPr id="14" name="Chart Placeholder 8">
            <a:extLst>
              <a:ext uri="{FF2B5EF4-FFF2-40B4-BE49-F238E27FC236}">
                <a16:creationId xmlns:a16="http://schemas.microsoft.com/office/drawing/2014/main" id="{D37E5CC6-F802-6759-6C3C-17A1F2ED7870}"/>
              </a:ext>
            </a:extLst>
          </p:cNvPr>
          <p:cNvSpPr>
            <a:spLocks noGrp="1"/>
          </p:cNvSpPr>
          <p:nvPr>
            <p:ph type="chart" sz="quarter" idx="12"/>
          </p:nvPr>
        </p:nvSpPr>
        <p:spPr>
          <a:xfrm>
            <a:off x="8480008" y="2384599"/>
            <a:ext cx="3492917" cy="2700779"/>
          </a:xfrm>
        </p:spPr>
        <p:txBody>
          <a:bodyPr>
            <a:normAutofit/>
          </a:bodyPr>
          <a:lstStyle>
            <a:lvl1pPr marL="228600" indent="-228600">
              <a:buFont typeface="Arial" panose="020B0604020202020204" pitchFamily="34" charset="0"/>
              <a:buChar char="•"/>
              <a:defRPr sz="1400">
                <a:solidFill>
                  <a:schemeClr val="tx2"/>
                </a:solidFill>
              </a:defRPr>
            </a:lvl1pPr>
          </a:lstStyle>
          <a:p>
            <a:r>
              <a:rPr lang="de-DE"/>
              <a:t>Diagramm durch Klicken auf Symbol hinzufügen</a:t>
            </a:r>
            <a:endParaRPr lang="en-NO" dirty="0"/>
          </a:p>
        </p:txBody>
      </p:sp>
      <p:sp>
        <p:nvSpPr>
          <p:cNvPr id="2" name="Title 1">
            <a:extLst>
              <a:ext uri="{FF2B5EF4-FFF2-40B4-BE49-F238E27FC236}">
                <a16:creationId xmlns:a16="http://schemas.microsoft.com/office/drawing/2014/main" id="{3CD00845-E263-3A9F-E6FE-628EA3246DAD}"/>
              </a:ext>
            </a:extLst>
          </p:cNvPr>
          <p:cNvSpPr>
            <a:spLocks noGrp="1"/>
          </p:cNvSpPr>
          <p:nvPr>
            <p:ph type="title" hasCustomPrompt="1"/>
          </p:nvPr>
        </p:nvSpPr>
        <p:spPr>
          <a:xfrm>
            <a:off x="467139" y="298724"/>
            <a:ext cx="10449985" cy="923788"/>
          </a:xfrm>
          <a:prstGeom prst="rect">
            <a:avLst/>
          </a:prstGeom>
        </p:spPr>
        <p:txBody>
          <a:bodyPr>
            <a:normAutofit/>
          </a:bodyPr>
          <a:lstStyle>
            <a:lvl1pP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4" name="Straight Connector 4">
            <a:extLst>
              <a:ext uri="{FF2B5EF4-FFF2-40B4-BE49-F238E27FC236}">
                <a16:creationId xmlns:a16="http://schemas.microsoft.com/office/drawing/2014/main" id="{4993A964-D6D6-50BC-EC1B-DAEBCB663B95}"/>
              </a:ext>
            </a:extLst>
          </p:cNvPr>
          <p:cNvCxnSpPr>
            <a:cxnSpLocks/>
          </p:cNvCxnSpPr>
          <p:nvPr userDrawn="1"/>
        </p:nvCxnSpPr>
        <p:spPr>
          <a:xfrm>
            <a:off x="577697"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liennummernplatzhalter 4">
            <a:extLst>
              <a:ext uri="{FF2B5EF4-FFF2-40B4-BE49-F238E27FC236}">
                <a16:creationId xmlns:a16="http://schemas.microsoft.com/office/drawing/2014/main" id="{AA5C5BC8-7980-AF40-8824-AC4C321607AA}"/>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6" name="Grafik 5" descr="Ein Bild, das Schwarz, Dunkelheit, Screenshot enthält.&#10;&#10;Automatisch generierte Beschreibung">
            <a:extLst>
              <a:ext uri="{FF2B5EF4-FFF2-40B4-BE49-F238E27FC236}">
                <a16:creationId xmlns:a16="http://schemas.microsoft.com/office/drawing/2014/main" id="{363102A2-8CA9-87E4-55E1-95C05A1375FC}"/>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1220565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1DE0E-2A9F-E520-1146-9D09DBD31A3A}"/>
              </a:ext>
            </a:extLst>
          </p:cNvPr>
          <p:cNvSpPr>
            <a:spLocks noGrp="1"/>
          </p:cNvSpPr>
          <p:nvPr>
            <p:ph type="title" hasCustomPrompt="1"/>
          </p:nvPr>
        </p:nvSpPr>
        <p:spPr>
          <a:xfrm>
            <a:off x="467139" y="298724"/>
            <a:ext cx="11315286" cy="923788"/>
          </a:xfrm>
          <a:prstGeom prst="rect">
            <a:avLst/>
          </a:prstGeom>
        </p:spPr>
        <p:txBody>
          <a:bodyPr>
            <a:normAutofit/>
          </a:bodyPr>
          <a:lstStyle>
            <a:lvl1pPr algn="ctr">
              <a:defRPr sz="3600" b="0" i="0">
                <a:solidFill>
                  <a:schemeClr val="tx2"/>
                </a:solidFill>
                <a:latin typeface="SangBleu OG Sans" panose="020B0504000000000000" pitchFamily="34" charset="0"/>
              </a:defRPr>
            </a:lvl1pPr>
          </a:lstStyle>
          <a:p>
            <a:r>
              <a:rPr lang="de-DE" dirty="0"/>
              <a:t>Content </a:t>
            </a:r>
            <a:r>
              <a:rPr lang="de-DE" dirty="0" err="1"/>
              <a:t>slide</a:t>
            </a:r>
            <a:endParaRPr lang="en-NO" dirty="0"/>
          </a:p>
        </p:txBody>
      </p:sp>
      <p:cxnSp>
        <p:nvCxnSpPr>
          <p:cNvPr id="12" name="Straight Connector 4">
            <a:extLst>
              <a:ext uri="{FF2B5EF4-FFF2-40B4-BE49-F238E27FC236}">
                <a16:creationId xmlns:a16="http://schemas.microsoft.com/office/drawing/2014/main" id="{190E02E1-28F7-02C7-7ED1-15DB58691BF8}"/>
              </a:ext>
            </a:extLst>
          </p:cNvPr>
          <p:cNvCxnSpPr>
            <a:cxnSpLocks/>
          </p:cNvCxnSpPr>
          <p:nvPr userDrawn="1"/>
        </p:nvCxnSpPr>
        <p:spPr>
          <a:xfrm>
            <a:off x="5764782" y="1228177"/>
            <a:ext cx="7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liennummernplatzhalter 4">
            <a:extLst>
              <a:ext uri="{FF2B5EF4-FFF2-40B4-BE49-F238E27FC236}">
                <a16:creationId xmlns:a16="http://schemas.microsoft.com/office/drawing/2014/main" id="{CD2C8533-496F-115C-C4E8-0884391CF799}"/>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pic>
        <p:nvPicPr>
          <p:cNvPr id="4" name="Grafik 3" descr="Ein Bild, das Schwarz, Dunkelheit, Screenshot enthält.&#10;&#10;Automatisch generierte Beschreibung">
            <a:extLst>
              <a:ext uri="{FF2B5EF4-FFF2-40B4-BE49-F238E27FC236}">
                <a16:creationId xmlns:a16="http://schemas.microsoft.com/office/drawing/2014/main" id="{AB1B0D82-A71B-4874-BEE2-2D3C68B0BBA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2928490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97A22B-777B-5C4A-B173-B8AE5BA1ED17}"/>
              </a:ext>
            </a:extLst>
          </p:cNvPr>
          <p:cNvSpPr>
            <a:spLocks noGrp="1"/>
          </p:cNvSpPr>
          <p:nvPr>
            <p:ph type="body" idx="1"/>
          </p:nvPr>
        </p:nvSpPr>
        <p:spPr>
          <a:xfrm>
            <a:off x="461479" y="1825625"/>
            <a:ext cx="11511446" cy="4351338"/>
          </a:xfrm>
          <a:prstGeom prst="rect">
            <a:avLst/>
          </a:prstGeom>
        </p:spPr>
        <p:txBody>
          <a:bodyPr vert="horz" lIns="91440" tIns="45720" rIns="91440" bIns="45720" rtlCol="0">
            <a:normAutofit/>
          </a:bodyPr>
          <a:lstStyle/>
          <a:p>
            <a:pPr lvl="0"/>
            <a:r>
              <a:rPr lang="en-US" dirty="0"/>
              <a:t> First level</a:t>
            </a:r>
          </a:p>
          <a:p>
            <a:pPr lvl="1"/>
            <a:r>
              <a:rPr lang="en-US" dirty="0"/>
              <a:t> Second level</a:t>
            </a:r>
          </a:p>
          <a:p>
            <a:pPr lvl="2"/>
            <a:r>
              <a:rPr lang="en-US" dirty="0"/>
              <a:t> Third level</a:t>
            </a:r>
          </a:p>
          <a:p>
            <a:pPr lvl="3"/>
            <a:r>
              <a:rPr lang="en-US" dirty="0"/>
              <a:t>Fourth level</a:t>
            </a:r>
          </a:p>
          <a:p>
            <a:pPr lvl="4"/>
            <a:r>
              <a:rPr lang="en-US" dirty="0"/>
              <a:t>Fifth level</a:t>
            </a:r>
            <a:endParaRPr lang="en-NO" dirty="0"/>
          </a:p>
        </p:txBody>
      </p:sp>
      <p:sp>
        <p:nvSpPr>
          <p:cNvPr id="7" name="Title Placeholder 6">
            <a:extLst>
              <a:ext uri="{FF2B5EF4-FFF2-40B4-BE49-F238E27FC236}">
                <a16:creationId xmlns:a16="http://schemas.microsoft.com/office/drawing/2014/main" id="{12A45939-2F1B-8146-84FC-70C34907AF07}"/>
              </a:ext>
            </a:extLst>
          </p:cNvPr>
          <p:cNvSpPr>
            <a:spLocks noGrp="1"/>
          </p:cNvSpPr>
          <p:nvPr>
            <p:ph type="title"/>
          </p:nvPr>
        </p:nvSpPr>
        <p:spPr>
          <a:xfrm>
            <a:off x="461479" y="196056"/>
            <a:ext cx="11511446" cy="1539875"/>
          </a:xfrm>
          <a:prstGeom prst="rect">
            <a:avLst/>
          </a:prstGeom>
        </p:spPr>
        <p:txBody>
          <a:bodyPr vert="horz" lIns="91440" tIns="45720" rIns="91440" bIns="45720" rtlCol="0" anchor="ctr">
            <a:normAutofit/>
          </a:bodyPr>
          <a:lstStyle/>
          <a:p>
            <a:r>
              <a:rPr lang="de-DE" dirty="0"/>
              <a:t>Master </a:t>
            </a:r>
            <a:r>
              <a:rPr lang="de-DE" dirty="0" err="1"/>
              <a:t>titel</a:t>
            </a:r>
            <a:br>
              <a:rPr lang="de-DE" dirty="0"/>
            </a:br>
            <a:r>
              <a:rPr lang="de-DE" dirty="0"/>
              <a:t>2nd </a:t>
            </a:r>
            <a:r>
              <a:rPr lang="de-DE" dirty="0" err="1"/>
              <a:t>line</a:t>
            </a:r>
            <a:endParaRPr lang="en-NO" dirty="0"/>
          </a:p>
        </p:txBody>
      </p:sp>
      <p:sp>
        <p:nvSpPr>
          <p:cNvPr id="6" name="Foliennummernplatzhalter 4">
            <a:extLst>
              <a:ext uri="{FF2B5EF4-FFF2-40B4-BE49-F238E27FC236}">
                <a16:creationId xmlns:a16="http://schemas.microsoft.com/office/drawing/2014/main" id="{DE10E771-85C3-A252-0353-8289FF0CA186}"/>
              </a:ext>
            </a:extLst>
          </p:cNvPr>
          <p:cNvSpPr>
            <a:spLocks noGrp="1" noRot="1" noMove="1" noResize="1" noEditPoints="1" noAdjustHandles="1" noChangeArrowheads="1" noChangeShapeType="1"/>
          </p:cNvSpPr>
          <p:nvPr>
            <p:ph type="sldNum" sz="quarter" idx="4"/>
          </p:nvPr>
        </p:nvSpPr>
        <p:spPr>
          <a:xfrm>
            <a:off x="9229725" y="6356350"/>
            <a:ext cx="2743200" cy="365125"/>
          </a:xfrm>
          <a:prstGeom prst="rect">
            <a:avLst/>
          </a:prstGeom>
        </p:spPr>
        <p:txBody>
          <a:bodyPr vert="horz" lIns="91440" tIns="45720" rIns="91440" bIns="45720" rtlCol="0" anchor="ctr"/>
          <a:lstStyle>
            <a:lvl1pPr algn="r">
              <a:defRPr sz="900">
                <a:solidFill>
                  <a:schemeClr val="tx2"/>
                </a:solidFill>
                <a:latin typeface="SangBleu OG Sans Light" panose="020B0304000000000000" pitchFamily="34" charset="0"/>
              </a:defRPr>
            </a:lvl1pPr>
          </a:lstStyle>
          <a:p>
            <a:fld id="{25D7DA62-9E03-470C-9F28-E0F854B3065B}" type="slidenum">
              <a:rPr lang="de-DE" smtClean="0"/>
              <a:pPr/>
              <a:t>‹Nr.›</a:t>
            </a:fld>
            <a:endParaRPr lang="de-DE" dirty="0"/>
          </a:p>
        </p:txBody>
      </p:sp>
    </p:spTree>
    <p:extLst>
      <p:ext uri="{BB962C8B-B14F-4D97-AF65-F5344CB8AC3E}">
        <p14:creationId xmlns:p14="http://schemas.microsoft.com/office/powerpoint/2010/main" val="23086209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5" r:id="rId3"/>
    <p:sldLayoutId id="2147483688" r:id="rId4"/>
    <p:sldLayoutId id="2147483696" r:id="rId5"/>
    <p:sldLayoutId id="2147483677" r:id="rId6"/>
    <p:sldLayoutId id="2147483679" r:id="rId7"/>
    <p:sldLayoutId id="2147483683" r:id="rId8"/>
    <p:sldLayoutId id="2147483694" r:id="rId9"/>
    <p:sldLayoutId id="2147483689" r:id="rId10"/>
    <p:sldLayoutId id="2147483685" r:id="rId11"/>
    <p:sldLayoutId id="2147483692" r:id="rId12"/>
    <p:sldLayoutId id="2147483678" r:id="rId13"/>
    <p:sldLayoutId id="2147483693" r:id="rId14"/>
    <p:sldLayoutId id="2147483680" r:id="rId15"/>
    <p:sldLayoutId id="2147483691" r:id="rId16"/>
    <p:sldLayoutId id="2147483690" r:id="rId17"/>
    <p:sldLayoutId id="2147483697" r:id="rId18"/>
    <p:sldLayoutId id="2147483698"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400" rtl="0" eaLnBrk="1" latinLnBrk="0" hangingPunct="1">
        <a:lnSpc>
          <a:spcPct val="90000"/>
        </a:lnSpc>
        <a:spcBef>
          <a:spcPct val="0"/>
        </a:spcBef>
        <a:buNone/>
        <a:defRPr sz="4000" kern="1200">
          <a:solidFill>
            <a:schemeClr val="tx2"/>
          </a:solidFill>
          <a:latin typeface="SangBleu OG Sans" panose="020B0504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era Pr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r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ra Pr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19.svg"/><Relationship Id="rId5" Type="http://schemas.openxmlformats.org/officeDocument/2006/relationships/image" Target="../media/image35.svg"/><Relationship Id="rId10" Type="http://schemas.openxmlformats.org/officeDocument/2006/relationships/image" Target="../media/image18.svg"/><Relationship Id="rId4" Type="http://schemas.openxmlformats.org/officeDocument/2006/relationships/image" Target="../media/image34.sv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svg"/><Relationship Id="rId12"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7.sv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svg"/><Relationship Id="rId4" Type="http://schemas.openxmlformats.org/officeDocument/2006/relationships/image" Target="../media/image36.png"/><Relationship Id="rId9"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3.png"/><Relationship Id="rId7" Type="http://schemas.openxmlformats.org/officeDocument/2006/relationships/image" Target="../media/image39.sv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svg"/><Relationship Id="rId10" Type="http://schemas.openxmlformats.org/officeDocument/2006/relationships/image" Target="../media/image31.svg"/><Relationship Id="rId4" Type="http://schemas.openxmlformats.org/officeDocument/2006/relationships/image" Target="../media/image36.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3.png"/><Relationship Id="rId7" Type="http://schemas.openxmlformats.org/officeDocument/2006/relationships/image" Target="../media/image38.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9.svg"/><Relationship Id="rId11" Type="http://schemas.openxmlformats.org/officeDocument/2006/relationships/image" Target="../media/image40.svg"/><Relationship Id="rId5" Type="http://schemas.openxmlformats.org/officeDocument/2006/relationships/image" Target="../media/image37.svg"/><Relationship Id="rId10" Type="http://schemas.openxmlformats.org/officeDocument/2006/relationships/image" Target="../media/image35.svg"/><Relationship Id="rId4" Type="http://schemas.openxmlformats.org/officeDocument/2006/relationships/image" Target="../media/image36.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3.png"/><Relationship Id="rId7" Type="http://schemas.openxmlformats.org/officeDocument/2006/relationships/image" Target="../media/image40.sv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sv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6.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5.svg"/><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3.png"/><Relationship Id="rId7" Type="http://schemas.openxmlformats.org/officeDocument/2006/relationships/image" Target="../media/image45.sv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4.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36.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3.png"/><Relationship Id="rId7" Type="http://schemas.openxmlformats.org/officeDocument/2006/relationships/image" Target="../media/image51.sv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0.svg"/><Relationship Id="rId5" Type="http://schemas.openxmlformats.org/officeDocument/2006/relationships/image" Target="../media/image49.svg"/><Relationship Id="rId4" Type="http://schemas.openxmlformats.org/officeDocument/2006/relationships/image" Target="../media/image36.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55.sv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36.png"/><Relationship Id="rId9" Type="http://schemas.openxmlformats.org/officeDocument/2006/relationships/image" Target="../media/image55.sv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56.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 Id="rId14" Type="http://schemas.openxmlformats.org/officeDocument/2006/relationships/image" Target="../media/image55.sv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5.sv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50.sv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1.png"/><Relationship Id="rId5" Type="http://schemas.openxmlformats.org/officeDocument/2006/relationships/image" Target="../media/image47.png"/><Relationship Id="rId10" Type="http://schemas.openxmlformats.org/officeDocument/2006/relationships/image" Target="../media/image57.png"/><Relationship Id="rId4" Type="http://schemas.openxmlformats.org/officeDocument/2006/relationships/image" Target="../media/image46.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20.png"/><Relationship Id="rId18"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36.png"/><Relationship Id="rId17" Type="http://schemas.openxmlformats.org/officeDocument/2006/relationships/image" Target="../media/image1.png"/><Relationship Id="rId2" Type="http://schemas.openxmlformats.org/officeDocument/2006/relationships/notesSlide" Target="../notesSlides/notesSlide28.xml"/><Relationship Id="rId16" Type="http://schemas.openxmlformats.org/officeDocument/2006/relationships/image" Target="../media/image450.pn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15" Type="http://schemas.openxmlformats.org/officeDocument/2006/relationships/image" Target="../media/image44.png"/><Relationship Id="rId10" Type="http://schemas.openxmlformats.org/officeDocument/2006/relationships/image" Target="../media/image57.png"/><Relationship Id="rId19" Type="http://schemas.openxmlformats.org/officeDocument/2006/relationships/image" Target="../media/image55.svg"/><Relationship Id="rId4" Type="http://schemas.openxmlformats.org/officeDocument/2006/relationships/image" Target="../media/image46.png"/><Relationship Id="rId9" Type="http://schemas.openxmlformats.org/officeDocument/2006/relationships/image" Target="../media/image56.png"/><Relationship Id="rId14" Type="http://schemas.openxmlformats.org/officeDocument/2006/relationships/image" Target="../media/image430.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49.svg"/><Relationship Id="rId4" Type="http://schemas.openxmlformats.org/officeDocument/2006/relationships/image" Target="../media/image1.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5" Type="http://schemas.openxmlformats.org/officeDocument/2006/relationships/image" Target="../media/image59.png"/><Relationship Id="rId10" Type="http://schemas.openxmlformats.org/officeDocument/2006/relationships/image" Target="../media/image60.png"/><Relationship Id="rId4" Type="http://schemas.openxmlformats.org/officeDocument/2006/relationships/image" Target="../media/image1.pn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58.svg"/><Relationship Id="rId11" Type="http://schemas.openxmlformats.org/officeDocument/2006/relationships/image" Target="../media/image61.png"/><Relationship Id="rId5" Type="http://schemas.openxmlformats.org/officeDocument/2006/relationships/image" Target="../media/image59.png"/><Relationship Id="rId10" Type="http://schemas.openxmlformats.org/officeDocument/2006/relationships/image" Target="../media/image60.png"/><Relationship Id="rId4" Type="http://schemas.openxmlformats.org/officeDocument/2006/relationships/image" Target="../media/image1.png"/><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1.png"/><Relationship Id="rId7" Type="http://schemas.openxmlformats.org/officeDocument/2006/relationships/image" Target="../media/image58.svg"/><Relationship Id="rId12" Type="http://schemas.openxmlformats.org/officeDocument/2006/relationships/image" Target="../media/image40.svg"/><Relationship Id="rId2"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1.png"/><Relationship Id="rId11" Type="http://schemas.openxmlformats.org/officeDocument/2006/relationships/image" Target="../media/image35.svg"/><Relationship Id="rId5" Type="http://schemas.openxmlformats.org/officeDocument/2006/relationships/image" Target="../media/image62.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1.svg"/></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5.svg"/><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6.png"/><Relationship Id="rId7" Type="http://schemas.openxmlformats.org/officeDocument/2006/relationships/image" Target="../media/image64.svg"/><Relationship Id="rId2" Type="http://schemas.openxmlformats.org/officeDocument/2006/relationships/image" Target="../media/image28.svg"/><Relationship Id="rId1" Type="http://schemas.openxmlformats.org/officeDocument/2006/relationships/slideLayout" Target="../slideLayouts/slideLayout9.xml"/><Relationship Id="rId6" Type="http://schemas.openxmlformats.org/officeDocument/2006/relationships/image" Target="../media/image32.svg"/><Relationship Id="rId11" Type="http://schemas.openxmlformats.org/officeDocument/2006/relationships/image" Target="../media/image68.png"/><Relationship Id="rId5" Type="http://schemas.openxmlformats.org/officeDocument/2006/relationships/image" Target="../media/image48.png"/><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46.png"/><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8.png"/><Relationship Id="rId5" Type="http://schemas.openxmlformats.org/officeDocument/2006/relationships/image" Target="../media/image48.png"/><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3.png"/><Relationship Id="rId3" Type="http://schemas.openxmlformats.org/officeDocument/2006/relationships/image" Target="../media/image46.png"/><Relationship Id="rId7" Type="http://schemas.openxmlformats.org/officeDocument/2006/relationships/image" Target="../media/image64.svg"/><Relationship Id="rId12" Type="http://schemas.openxmlformats.org/officeDocument/2006/relationships/image" Target="../media/image69.png"/><Relationship Id="rId17" Type="http://schemas.microsoft.com/office/2007/relationships/hdphoto" Target="../media/hdphoto2.wdp"/><Relationship Id="rId2" Type="http://schemas.openxmlformats.org/officeDocument/2006/relationships/image" Target="../media/image33.png"/><Relationship Id="rId16"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8.png"/><Relationship Id="rId5" Type="http://schemas.openxmlformats.org/officeDocument/2006/relationships/image" Target="../media/image48.png"/><Relationship Id="rId15" Type="http://schemas.microsoft.com/office/2007/relationships/hdphoto" Target="../media/hdphoto1.wdp"/><Relationship Id="rId10" Type="http://schemas.openxmlformats.org/officeDocument/2006/relationships/image" Target="../media/image67.png"/><Relationship Id="rId19" Type="http://schemas.microsoft.com/office/2007/relationships/hdphoto" Target="../media/hdphoto3.wdp"/><Relationship Id="rId4" Type="http://schemas.openxmlformats.org/officeDocument/2006/relationships/image" Target="../media/image47.png"/><Relationship Id="rId9" Type="http://schemas.openxmlformats.org/officeDocument/2006/relationships/image" Target="../media/image66.png"/><Relationship Id="rId14" Type="http://schemas.openxmlformats.org/officeDocument/2006/relationships/image" Target="../media/image71.png"/></Relationships>
</file>

<file path=ppt/slides/_rels/slide42.xml.rels><?xml version="1.0" encoding="UTF-8" standalone="yes"?>
<Relationships xmlns="http://schemas.openxmlformats.org/package/2006/relationships"><Relationship Id="rId8" Type="http://schemas.openxmlformats.org/officeDocument/2006/relationships/image" Target="../media/image35.svg"/><Relationship Id="rId13" Type="http://schemas.microsoft.com/office/2007/relationships/hdphoto" Target="../media/hdphoto2.wdp"/><Relationship Id="rId3" Type="http://schemas.openxmlformats.org/officeDocument/2006/relationships/image" Target="../media/image36.png"/><Relationship Id="rId7" Type="http://schemas.openxmlformats.org/officeDocument/2006/relationships/image" Target="../media/image34.svg"/><Relationship Id="rId12" Type="http://schemas.openxmlformats.org/officeDocument/2006/relationships/image" Target="../media/image72.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74.svg"/><Relationship Id="rId11" Type="http://schemas.microsoft.com/office/2007/relationships/hdphoto" Target="../media/hdphoto1.wdp"/><Relationship Id="rId5" Type="http://schemas.openxmlformats.org/officeDocument/2006/relationships/image" Target="../media/image69.png"/><Relationship Id="rId15" Type="http://schemas.microsoft.com/office/2007/relationships/hdphoto" Target="../media/hdphoto3.wdp"/><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40.svg"/><Relationship Id="rId1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5.svg"/><Relationship Id="rId4" Type="http://schemas.openxmlformats.org/officeDocument/2006/relationships/image" Target="../media/image34.svg"/></Relationships>
</file>

<file path=ppt/slides/_rels/slide44.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6.sv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5.svg"/><Relationship Id="rId4" Type="http://schemas.openxmlformats.org/officeDocument/2006/relationships/image" Target="../media/image34.sv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draußen, Person, Pferd, Baum enthält.&#10;&#10;Automatisch generierte Beschreibung">
            <a:extLst>
              <a:ext uri="{FF2B5EF4-FFF2-40B4-BE49-F238E27FC236}">
                <a16:creationId xmlns:a16="http://schemas.microsoft.com/office/drawing/2014/main" id="{AA0FB901-EEC8-D304-B7D3-8117BC629DF6}"/>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0" y="0"/>
            <a:ext cx="4406900" cy="6858000"/>
          </a:xfrm>
        </p:spPr>
      </p:pic>
      <p:sp>
        <p:nvSpPr>
          <p:cNvPr id="3" name="Titel 2">
            <a:extLst>
              <a:ext uri="{FF2B5EF4-FFF2-40B4-BE49-F238E27FC236}">
                <a16:creationId xmlns:a16="http://schemas.microsoft.com/office/drawing/2014/main" id="{45DEB9AF-A808-FCBE-0DAC-7F8684153F04}"/>
              </a:ext>
            </a:extLst>
          </p:cNvPr>
          <p:cNvSpPr>
            <a:spLocks noGrp="1"/>
          </p:cNvSpPr>
          <p:nvPr>
            <p:ph type="ctrTitle"/>
          </p:nvPr>
        </p:nvSpPr>
        <p:spPr>
          <a:xfrm>
            <a:off x="4881330" y="2645845"/>
            <a:ext cx="6916659" cy="1414271"/>
          </a:xfrm>
        </p:spPr>
        <p:txBody>
          <a:bodyPr>
            <a:normAutofit/>
          </a:bodyPr>
          <a:lstStyle/>
          <a:p>
            <a:r>
              <a:rPr lang="de-DE" sz="4000" dirty="0">
                <a:solidFill>
                  <a:schemeClr val="tx1"/>
                </a:solidFill>
              </a:rPr>
              <a:t>Entwicklung &amp; Bereitstellung eines API-Endpunktes</a:t>
            </a:r>
          </a:p>
        </p:txBody>
      </p:sp>
      <p:sp>
        <p:nvSpPr>
          <p:cNvPr id="4" name="Untertitel 3">
            <a:extLst>
              <a:ext uri="{FF2B5EF4-FFF2-40B4-BE49-F238E27FC236}">
                <a16:creationId xmlns:a16="http://schemas.microsoft.com/office/drawing/2014/main" id="{B77210E8-C742-5DF1-678E-3D1737A89F10}"/>
              </a:ext>
            </a:extLst>
          </p:cNvPr>
          <p:cNvSpPr>
            <a:spLocks noGrp="1"/>
          </p:cNvSpPr>
          <p:nvPr>
            <p:ph type="subTitle" idx="1"/>
          </p:nvPr>
        </p:nvSpPr>
        <p:spPr>
          <a:xfrm>
            <a:off x="4881331" y="4105997"/>
            <a:ext cx="6916658" cy="813244"/>
          </a:xfrm>
        </p:spPr>
        <p:txBody>
          <a:bodyPr>
            <a:noAutofit/>
          </a:bodyPr>
          <a:lstStyle/>
          <a:p>
            <a:r>
              <a:rPr lang="de-DE" sz="2400" dirty="0"/>
              <a:t>zur optimierten Abwicklung der </a:t>
            </a:r>
            <a:r>
              <a:rPr lang="de-DE" sz="2400" dirty="0" err="1"/>
              <a:t>Retourenanmeldung</a:t>
            </a:r>
            <a:r>
              <a:rPr lang="de-DE" sz="2400" dirty="0"/>
              <a:t> durch Kunden</a:t>
            </a:r>
          </a:p>
        </p:txBody>
      </p:sp>
      <p:pic>
        <p:nvPicPr>
          <p:cNvPr id="16" name="Grafik 15" descr="Ein Bild, das Schwarz, Dunkelheit, Screenshot enthält.&#10;&#10;Automatisch generierte Beschreibung">
            <a:extLst>
              <a:ext uri="{FF2B5EF4-FFF2-40B4-BE49-F238E27FC236}">
                <a16:creationId xmlns:a16="http://schemas.microsoft.com/office/drawing/2014/main" id="{218FC4A2-04F9-7E27-D48B-CE773C470DBB}"/>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1095389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E7D76-E4BA-966E-2C73-90EAFB6EE54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4F77A54-0C74-12BE-060B-2C247FBE5C24}"/>
              </a:ext>
            </a:extLst>
          </p:cNvPr>
          <p:cNvSpPr>
            <a:spLocks noGrp="1"/>
          </p:cNvSpPr>
          <p:nvPr>
            <p:ph type="title"/>
          </p:nvPr>
        </p:nvSpPr>
        <p:spPr/>
        <p:txBody>
          <a:bodyPr/>
          <a:lstStyle/>
          <a:p>
            <a:r>
              <a:rPr lang="de-DE" dirty="0">
                <a:solidFill>
                  <a:schemeClr val="tx1"/>
                </a:solidFill>
              </a:rPr>
              <a:t>Projektziel</a:t>
            </a:r>
          </a:p>
        </p:txBody>
      </p:sp>
      <p:sp>
        <p:nvSpPr>
          <p:cNvPr id="10" name="Textfeld 9">
            <a:extLst>
              <a:ext uri="{FF2B5EF4-FFF2-40B4-BE49-F238E27FC236}">
                <a16:creationId xmlns:a16="http://schemas.microsoft.com/office/drawing/2014/main" id="{645F3AC2-CB02-51D1-D745-7C4440CCA696}"/>
              </a:ext>
            </a:extLst>
          </p:cNvPr>
          <p:cNvSpPr txBox="1"/>
          <p:nvPr/>
        </p:nvSpPr>
        <p:spPr>
          <a:xfrm>
            <a:off x="467139" y="1711354"/>
            <a:ext cx="6998532" cy="4154984"/>
          </a:xfrm>
          <a:prstGeom prst="rect">
            <a:avLst/>
          </a:prstGeom>
          <a:noFill/>
        </p:spPr>
        <p:txBody>
          <a:bodyPr wrap="square">
            <a:spAutoFit/>
          </a:bodyPr>
          <a:lstStyle/>
          <a:p>
            <a:pPr algn="just">
              <a:spcAft>
                <a:spcPts val="1200"/>
              </a:spcAft>
            </a:pP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Um das Kundenerlebnis beim Anmelden einer Retoure über den Webshop zu verbessern, sollen fehlgeschlagene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(HTTP 500 Fehler) auf ein Minimum reduziert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Den Kunden soll stets vermittelt werden, dass die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erfolgreich war. Um dies zu erreichen, soll </a:t>
            </a:r>
            <a:r>
              <a:rPr lang="de-DE" sz="2200" b="1" dirty="0">
                <a:effectLst/>
                <a:latin typeface="Calibri" panose="020F0502020204030204" pitchFamily="34" charset="0"/>
                <a:ea typeface="Times New Roman" panose="02020603050405020304" pitchFamily="18" charset="0"/>
                <a:cs typeface="Times New Roman" panose="02020603050405020304" pitchFamily="18" charset="0"/>
              </a:rPr>
              <a:t>die bestehende Prozesslogik aus dem Webshop in die interne Backend-Umgebung verlagert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Dies erfolgt über einen neuen API-Endpunkt. Zusätzlich wird die Prozesslogik durch ein Warteschlangen-System (Queue) ergänzt. Falls eine Anfrage aufgrund eines Fehlers nicht bearbeitet werden kann, wird sie von einem Service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Worker</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erneut verarbeitet.</a:t>
            </a:r>
          </a:p>
        </p:txBody>
      </p:sp>
      <p:pic>
        <p:nvPicPr>
          <p:cNvPr id="2" name="Grafik 1">
            <a:extLst>
              <a:ext uri="{FF2B5EF4-FFF2-40B4-BE49-F238E27FC236}">
                <a16:creationId xmlns:a16="http://schemas.microsoft.com/office/drawing/2014/main" id="{A14F3096-96FD-863A-CB29-FA0E83154FD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137127" y="2580090"/>
            <a:ext cx="1437655" cy="1437655"/>
          </a:xfrm>
          <a:prstGeom prst="rect">
            <a:avLst/>
          </a:prstGeom>
        </p:spPr>
      </p:pic>
      <p:pic>
        <p:nvPicPr>
          <p:cNvPr id="6" name="Grafik 5">
            <a:extLst>
              <a:ext uri="{FF2B5EF4-FFF2-40B4-BE49-F238E27FC236}">
                <a16:creationId xmlns:a16="http://schemas.microsoft.com/office/drawing/2014/main" id="{58DC3E55-B3F2-AA82-C601-4B2B55AF2EC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596145" y="3035155"/>
            <a:ext cx="773547" cy="773547"/>
          </a:xfrm>
          <a:prstGeom prst="rect">
            <a:avLst/>
          </a:prstGeom>
        </p:spPr>
      </p:pic>
      <p:pic>
        <p:nvPicPr>
          <p:cNvPr id="7" name="Grafik 6">
            <a:extLst>
              <a:ext uri="{FF2B5EF4-FFF2-40B4-BE49-F238E27FC236}">
                <a16:creationId xmlns:a16="http://schemas.microsoft.com/office/drawing/2014/main" id="{2C158F97-89FF-9203-61BA-979A262CE2B3}"/>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070279" y="1900211"/>
            <a:ext cx="540982" cy="540982"/>
          </a:xfrm>
          <a:prstGeom prst="rect">
            <a:avLst/>
          </a:prstGeom>
        </p:spPr>
      </p:pic>
      <p:cxnSp>
        <p:nvCxnSpPr>
          <p:cNvPr id="8" name="Gerader Verbinder 7">
            <a:extLst>
              <a:ext uri="{FF2B5EF4-FFF2-40B4-BE49-F238E27FC236}">
                <a16:creationId xmlns:a16="http://schemas.microsoft.com/office/drawing/2014/main" id="{F51550E1-B9A4-3930-0B49-5BA57D10EA15}"/>
              </a:ext>
            </a:extLst>
          </p:cNvPr>
          <p:cNvCxnSpPr>
            <a:cxnSpLocks/>
          </p:cNvCxnSpPr>
          <p:nvPr/>
        </p:nvCxnSpPr>
        <p:spPr>
          <a:xfrm>
            <a:off x="8721510" y="2591664"/>
            <a:ext cx="1115443" cy="0"/>
          </a:xfrm>
          <a:prstGeom prst="line">
            <a:avLst/>
          </a:prstGeom>
          <a:ln w="19050"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41883450"/>
      </p:ext>
    </p:extLst>
  </p:cSld>
  <p:clrMapOvr>
    <a:masterClrMapping/>
  </p:clrMapOvr>
  <mc:AlternateContent xmlns:mc="http://schemas.openxmlformats.org/markup-compatibility/2006" xmlns:p159="http://schemas.microsoft.com/office/powerpoint/2015/09/main">
    <mc:Choice Requires="p159">
      <p:transition advClick="0">
        <p159:morph option="byObject"/>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CA44-535B-115B-3208-1DC97271076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E2AA728-A36C-53A2-1161-7F046E0A7561}"/>
              </a:ext>
            </a:extLst>
          </p:cNvPr>
          <p:cNvSpPr>
            <a:spLocks noGrp="1"/>
          </p:cNvSpPr>
          <p:nvPr>
            <p:ph type="title"/>
          </p:nvPr>
        </p:nvSpPr>
        <p:spPr/>
        <p:txBody>
          <a:bodyPr/>
          <a:lstStyle/>
          <a:p>
            <a:r>
              <a:rPr lang="de-DE" dirty="0">
                <a:solidFill>
                  <a:schemeClr val="tx1"/>
                </a:solidFill>
              </a:rPr>
              <a:t>Projektziel</a:t>
            </a:r>
          </a:p>
        </p:txBody>
      </p:sp>
      <p:sp>
        <p:nvSpPr>
          <p:cNvPr id="10" name="Textfeld 9">
            <a:extLst>
              <a:ext uri="{FF2B5EF4-FFF2-40B4-BE49-F238E27FC236}">
                <a16:creationId xmlns:a16="http://schemas.microsoft.com/office/drawing/2014/main" id="{006FB6E6-7FDD-CEE4-A37B-F5F6EEEC28AF}"/>
              </a:ext>
            </a:extLst>
          </p:cNvPr>
          <p:cNvSpPr txBox="1"/>
          <p:nvPr/>
        </p:nvSpPr>
        <p:spPr>
          <a:xfrm>
            <a:off x="467139" y="1711354"/>
            <a:ext cx="6998532" cy="4154984"/>
          </a:xfrm>
          <a:prstGeom prst="rect">
            <a:avLst/>
          </a:prstGeom>
          <a:noFill/>
        </p:spPr>
        <p:txBody>
          <a:bodyPr wrap="square">
            <a:spAutoFit/>
          </a:bodyPr>
          <a:lstStyle/>
          <a:p>
            <a:pPr algn="just">
              <a:spcAft>
                <a:spcPts val="1200"/>
              </a:spcAft>
            </a:pP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Um das Kundenerlebnis beim Anmelden einer Retoure über den Webshop zu verbessern, sollen fehlgeschlagene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(HTTP 500 Fehler) auf ein Minimum reduziert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Den Kunden soll stets vermittelt werden, dass die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erfolgreich war. Um dies zu erreichen, soll </a:t>
            </a:r>
            <a:r>
              <a:rPr lang="de-DE" sz="2200" b="1" dirty="0">
                <a:effectLst/>
                <a:latin typeface="Calibri" panose="020F0502020204030204" pitchFamily="34" charset="0"/>
                <a:ea typeface="Times New Roman" panose="02020603050405020304" pitchFamily="18" charset="0"/>
                <a:cs typeface="Times New Roman" panose="02020603050405020304" pitchFamily="18" charset="0"/>
              </a:rPr>
              <a:t>die bestehende Prozesslogik aus dem Webshop in die interne Backend-Umgebung verlagert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Dies erfolgt über einen neuen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API-Endpunkt</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Zusätzlich wird die Prozesslogik durch ein Warteschlangen-System (Queue) ergänzt. Falls eine Anfrage aufgrund eines Fehlers nicht bearbeitet werden kann, wird sie von einem Service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Worker</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erneut verarbeitet.</a:t>
            </a:r>
          </a:p>
        </p:txBody>
      </p:sp>
      <p:pic>
        <p:nvPicPr>
          <p:cNvPr id="4" name="Grafik 3">
            <a:extLst>
              <a:ext uri="{FF2B5EF4-FFF2-40B4-BE49-F238E27FC236}">
                <a16:creationId xmlns:a16="http://schemas.microsoft.com/office/drawing/2014/main" id="{C698D7C0-7A31-9B1E-99F7-58E3FB94690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137127" y="2105525"/>
            <a:ext cx="1437655" cy="1437655"/>
          </a:xfrm>
          <a:prstGeom prst="rect">
            <a:avLst/>
          </a:prstGeom>
        </p:spPr>
      </p:pic>
      <p:pic>
        <p:nvPicPr>
          <p:cNvPr id="5" name="Grafik 4" descr="Ein Bild, das Grafiken, Farbigkeit, Design enthält.&#10;&#10;KI-generierte Inhalte können fehlerhaft sein.">
            <a:extLst>
              <a:ext uri="{FF2B5EF4-FFF2-40B4-BE49-F238E27FC236}">
                <a16:creationId xmlns:a16="http://schemas.microsoft.com/office/drawing/2014/main" id="{D865A329-39A5-251B-964E-A5291F0283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6145" y="3035155"/>
            <a:ext cx="773547" cy="773547"/>
          </a:xfrm>
          <a:prstGeom prst="rect">
            <a:avLst/>
          </a:prstGeom>
        </p:spPr>
      </p:pic>
      <p:pic>
        <p:nvPicPr>
          <p:cNvPr id="9" name="Grafik 8">
            <a:extLst>
              <a:ext uri="{FF2B5EF4-FFF2-40B4-BE49-F238E27FC236}">
                <a16:creationId xmlns:a16="http://schemas.microsoft.com/office/drawing/2014/main" id="{FE772D1F-E37E-DA9D-2F7F-DD2D1EA0BC3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327904" y="4100091"/>
            <a:ext cx="773547" cy="773547"/>
          </a:xfrm>
          <a:prstGeom prst="rect">
            <a:avLst/>
          </a:prstGeom>
        </p:spPr>
      </p:pic>
    </p:spTree>
    <p:extLst>
      <p:ext uri="{BB962C8B-B14F-4D97-AF65-F5344CB8AC3E}">
        <p14:creationId xmlns:p14="http://schemas.microsoft.com/office/powerpoint/2010/main" val="1987904682"/>
      </p:ext>
    </p:extLst>
  </p:cSld>
  <p:clrMapOvr>
    <a:masterClrMapping/>
  </p:clrMapOvr>
  <mc:AlternateContent xmlns:mc="http://schemas.openxmlformats.org/markup-compatibility/2006" xmlns:p159="http://schemas.microsoft.com/office/powerpoint/2015/09/main">
    <mc:Choice Requires="p159">
      <p:transition advClick="0">
        <p159:morph option="byObject"/>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24E1-CD1B-9913-A35E-0587DD772C8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71A1B7-1DC8-CD8C-C1A3-939CB1E61778}"/>
              </a:ext>
            </a:extLst>
          </p:cNvPr>
          <p:cNvSpPr>
            <a:spLocks noGrp="1"/>
          </p:cNvSpPr>
          <p:nvPr>
            <p:ph type="title"/>
          </p:nvPr>
        </p:nvSpPr>
        <p:spPr/>
        <p:txBody>
          <a:bodyPr/>
          <a:lstStyle/>
          <a:p>
            <a:r>
              <a:rPr lang="de-DE" dirty="0">
                <a:solidFill>
                  <a:schemeClr val="tx1"/>
                </a:solidFill>
              </a:rPr>
              <a:t>Projektziel</a:t>
            </a:r>
          </a:p>
        </p:txBody>
      </p:sp>
      <p:sp>
        <p:nvSpPr>
          <p:cNvPr id="10" name="Textfeld 9">
            <a:extLst>
              <a:ext uri="{FF2B5EF4-FFF2-40B4-BE49-F238E27FC236}">
                <a16:creationId xmlns:a16="http://schemas.microsoft.com/office/drawing/2014/main" id="{B4C378DC-B77C-77EA-D7B9-1F964FE83A1E}"/>
              </a:ext>
            </a:extLst>
          </p:cNvPr>
          <p:cNvSpPr txBox="1"/>
          <p:nvPr/>
        </p:nvSpPr>
        <p:spPr>
          <a:xfrm>
            <a:off x="467139" y="1711354"/>
            <a:ext cx="6998532" cy="4154984"/>
          </a:xfrm>
          <a:prstGeom prst="rect">
            <a:avLst/>
          </a:prstGeom>
          <a:noFill/>
        </p:spPr>
        <p:txBody>
          <a:bodyPr wrap="square">
            <a:spAutoFit/>
          </a:bodyPr>
          <a:lstStyle/>
          <a:p>
            <a:pPr algn="just">
              <a:spcAft>
                <a:spcPts val="1200"/>
              </a:spcAft>
            </a:pP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Um das Kundenerlebnis beim Anmelden einer Retoure über den Webshop zu verbessern, sollen fehlgeschlagene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(HTTP 500 Fehler) auf ein Minimum reduziert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Den Kunden soll stets vermittelt werden, dass die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erfolgreich war. Um dies zu erreichen, soll </a:t>
            </a:r>
            <a:r>
              <a:rPr lang="de-DE" sz="2200" b="1" dirty="0">
                <a:effectLst/>
                <a:latin typeface="Calibri" panose="020F0502020204030204" pitchFamily="34" charset="0"/>
                <a:ea typeface="Times New Roman" panose="02020603050405020304" pitchFamily="18" charset="0"/>
                <a:cs typeface="Times New Roman" panose="02020603050405020304" pitchFamily="18" charset="0"/>
              </a:rPr>
              <a:t>die bestehende Prozesslogik aus dem Webshop in die interne Backend-Umgebung verlagert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Dies erfolgt über einen neuen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API-Endpunkt</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Zusätzlich wird die Prozesslogik durch ein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Warteschlangen-System (Queue) </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ergänzt. Falls eine Anfrage aufgrund eines Fehlers nicht bearbeitet werden kann, wird sie von einem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Service </a:t>
            </a:r>
            <a:r>
              <a:rPr lang="de-DE" sz="2200" b="1" dirty="0" err="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Worker</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erneut verarbeitet.</a:t>
            </a:r>
          </a:p>
        </p:txBody>
      </p:sp>
      <p:pic>
        <p:nvPicPr>
          <p:cNvPr id="4" name="Grafik 3">
            <a:extLst>
              <a:ext uri="{FF2B5EF4-FFF2-40B4-BE49-F238E27FC236}">
                <a16:creationId xmlns:a16="http://schemas.microsoft.com/office/drawing/2014/main" id="{4BF7661C-34CB-129C-2AC2-196D69E2D7E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137127" y="2105525"/>
            <a:ext cx="1437655" cy="1437655"/>
          </a:xfrm>
          <a:prstGeom prst="rect">
            <a:avLst/>
          </a:prstGeom>
        </p:spPr>
      </p:pic>
      <p:pic>
        <p:nvPicPr>
          <p:cNvPr id="5" name="Grafik 4" descr="Ein Bild, das Grafiken, Farbigkeit, Design enthält.&#10;&#10;KI-generierte Inhalte können fehlerhaft sein.">
            <a:extLst>
              <a:ext uri="{FF2B5EF4-FFF2-40B4-BE49-F238E27FC236}">
                <a16:creationId xmlns:a16="http://schemas.microsoft.com/office/drawing/2014/main" id="{9FF96A63-147C-4614-A5DB-A48000AB37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6145" y="3035155"/>
            <a:ext cx="773547" cy="773547"/>
          </a:xfrm>
          <a:prstGeom prst="rect">
            <a:avLst/>
          </a:prstGeom>
        </p:spPr>
      </p:pic>
      <p:pic>
        <p:nvPicPr>
          <p:cNvPr id="9" name="Grafik 8">
            <a:extLst>
              <a:ext uri="{FF2B5EF4-FFF2-40B4-BE49-F238E27FC236}">
                <a16:creationId xmlns:a16="http://schemas.microsoft.com/office/drawing/2014/main" id="{1D45D74C-4B53-47C7-C20F-36B6AD7F8C6D}"/>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327904" y="4100091"/>
            <a:ext cx="773547" cy="773547"/>
          </a:xfrm>
          <a:prstGeom prst="rect">
            <a:avLst/>
          </a:prstGeom>
        </p:spPr>
      </p:pic>
      <p:pic>
        <p:nvPicPr>
          <p:cNvPr id="2" name="Grafik 1">
            <a:extLst>
              <a:ext uri="{FF2B5EF4-FFF2-40B4-BE49-F238E27FC236}">
                <a16:creationId xmlns:a16="http://schemas.microsoft.com/office/drawing/2014/main" id="{04A30DAE-B000-C2C8-BEAD-DF18F185AB74}"/>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331774" y="4100092"/>
            <a:ext cx="773547" cy="773547"/>
          </a:xfrm>
          <a:prstGeom prst="rect">
            <a:avLst/>
          </a:prstGeom>
        </p:spPr>
      </p:pic>
      <p:pic>
        <p:nvPicPr>
          <p:cNvPr id="6" name="Grafik 5">
            <a:extLst>
              <a:ext uri="{FF2B5EF4-FFF2-40B4-BE49-F238E27FC236}">
                <a16:creationId xmlns:a16="http://schemas.microsoft.com/office/drawing/2014/main" id="{CB9DFD08-F845-5089-1FE9-118A3A14A178}"/>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0299968" y="4100092"/>
            <a:ext cx="773547" cy="773547"/>
          </a:xfrm>
          <a:prstGeom prst="rect">
            <a:avLst/>
          </a:prstGeom>
        </p:spPr>
      </p:pic>
    </p:spTree>
    <p:extLst>
      <p:ext uri="{BB962C8B-B14F-4D97-AF65-F5344CB8AC3E}">
        <p14:creationId xmlns:p14="http://schemas.microsoft.com/office/powerpoint/2010/main" val="2092979152"/>
      </p:ext>
    </p:extLst>
  </p:cSld>
  <p:clrMapOvr>
    <a:masterClrMapping/>
  </p:clrMapOvr>
  <mc:AlternateContent xmlns:mc="http://schemas.openxmlformats.org/markup-compatibility/2006" xmlns:p159="http://schemas.microsoft.com/office/powerpoint/2015/09/main">
    <mc:Choice Requires="p159">
      <p:transition advClick="0">
        <p159:morph option="byObject"/>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2A35-AE74-2687-ACDF-BDCC1B9CDC0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B714403-1AE6-D4F9-1DF5-E9E8EFCBAEDB}"/>
              </a:ext>
            </a:extLst>
          </p:cNvPr>
          <p:cNvSpPr>
            <a:spLocks noGrp="1"/>
          </p:cNvSpPr>
          <p:nvPr>
            <p:ph type="title"/>
          </p:nvPr>
        </p:nvSpPr>
        <p:spPr/>
        <p:txBody>
          <a:bodyPr/>
          <a:lstStyle/>
          <a:p>
            <a:r>
              <a:rPr lang="de-DE" dirty="0">
                <a:solidFill>
                  <a:schemeClr val="tx1"/>
                </a:solidFill>
              </a:rPr>
              <a:t>Projektphasen</a:t>
            </a:r>
          </a:p>
        </p:txBody>
      </p:sp>
      <p:sp>
        <p:nvSpPr>
          <p:cNvPr id="5" name="Textplatzhalter 7">
            <a:extLst>
              <a:ext uri="{FF2B5EF4-FFF2-40B4-BE49-F238E27FC236}">
                <a16:creationId xmlns:a16="http://schemas.microsoft.com/office/drawing/2014/main" id="{CCB2F33F-12FB-93E3-FF1C-CB8BF0CFF094}"/>
              </a:ext>
            </a:extLst>
          </p:cNvPr>
          <p:cNvSpPr txBox="1">
            <a:spLocks/>
          </p:cNvSpPr>
          <p:nvPr/>
        </p:nvSpPr>
        <p:spPr>
          <a:xfrm>
            <a:off x="838994" y="1581351"/>
            <a:ext cx="10514012" cy="389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era Pr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r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ra Pr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Zur Umsetzung des Projektes standen </a:t>
            </a:r>
            <a:r>
              <a:rPr lang="de-DE" sz="2000" b="1" dirty="0"/>
              <a:t>80</a:t>
            </a:r>
            <a:r>
              <a:rPr lang="de-DE" sz="2000" dirty="0"/>
              <a:t> Zeitstunden zur Verfügung</a:t>
            </a:r>
          </a:p>
        </p:txBody>
      </p:sp>
      <p:sp>
        <p:nvSpPr>
          <p:cNvPr id="18" name="Rechteck: abgerundete Ecken 17">
            <a:extLst>
              <a:ext uri="{FF2B5EF4-FFF2-40B4-BE49-F238E27FC236}">
                <a16:creationId xmlns:a16="http://schemas.microsoft.com/office/drawing/2014/main" id="{FA9FE270-CE9D-4438-D11B-502F3BA87A5F}"/>
              </a:ext>
            </a:extLst>
          </p:cNvPr>
          <p:cNvSpPr/>
          <p:nvPr/>
        </p:nvSpPr>
        <p:spPr>
          <a:xfrm>
            <a:off x="9840072" y="3433593"/>
            <a:ext cx="720000" cy="36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Textfeld 18">
            <a:extLst>
              <a:ext uri="{FF2B5EF4-FFF2-40B4-BE49-F238E27FC236}">
                <a16:creationId xmlns:a16="http://schemas.microsoft.com/office/drawing/2014/main" id="{F7711BB2-B24A-A1D1-B380-3FDF23C2DDB6}"/>
              </a:ext>
            </a:extLst>
          </p:cNvPr>
          <p:cNvSpPr txBox="1"/>
          <p:nvPr/>
        </p:nvSpPr>
        <p:spPr>
          <a:xfrm>
            <a:off x="9210072" y="2806658"/>
            <a:ext cx="1980000" cy="461665"/>
          </a:xfrm>
          <a:prstGeom prst="rect">
            <a:avLst/>
          </a:prstGeom>
          <a:noFill/>
        </p:spPr>
        <p:txBody>
          <a:bodyPr wrap="square" rtlCol="0">
            <a:spAutoFit/>
          </a:bodyPr>
          <a:lstStyle/>
          <a:p>
            <a:pPr algn="ctr"/>
            <a:r>
              <a:rPr lang="de-DE" sz="2400" dirty="0" err="1">
                <a:effectLst/>
                <a:ea typeface="Times New Roman" panose="02020603050405020304" pitchFamily="18" charset="0"/>
                <a:cs typeface="Times New Roman" panose="02020603050405020304" pitchFamily="18" charset="0"/>
              </a:rPr>
              <a:t>Deployment</a:t>
            </a:r>
            <a:endParaRPr lang="de-DE" sz="2400" dirty="0"/>
          </a:p>
        </p:txBody>
      </p:sp>
      <p:sp>
        <p:nvSpPr>
          <p:cNvPr id="20" name="Textfeld 19">
            <a:extLst>
              <a:ext uri="{FF2B5EF4-FFF2-40B4-BE49-F238E27FC236}">
                <a16:creationId xmlns:a16="http://schemas.microsoft.com/office/drawing/2014/main" id="{2211B566-A860-2F46-EF75-9E718D620396}"/>
              </a:ext>
            </a:extLst>
          </p:cNvPr>
          <p:cNvSpPr txBox="1"/>
          <p:nvPr/>
        </p:nvSpPr>
        <p:spPr>
          <a:xfrm>
            <a:off x="9210072" y="3634863"/>
            <a:ext cx="1980000"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16 h</a:t>
            </a:r>
            <a:endParaRPr lang="de-DE" sz="2400" dirty="0"/>
          </a:p>
        </p:txBody>
      </p:sp>
      <p:sp>
        <p:nvSpPr>
          <p:cNvPr id="15" name="Rechteck: abgerundete Ecken 14">
            <a:extLst>
              <a:ext uri="{FF2B5EF4-FFF2-40B4-BE49-F238E27FC236}">
                <a16:creationId xmlns:a16="http://schemas.microsoft.com/office/drawing/2014/main" id="{D48153E1-A645-7161-D480-F40867CD31E7}"/>
              </a:ext>
            </a:extLst>
          </p:cNvPr>
          <p:cNvSpPr/>
          <p:nvPr/>
        </p:nvSpPr>
        <p:spPr>
          <a:xfrm>
            <a:off x="7292352" y="3433593"/>
            <a:ext cx="720000" cy="36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Textfeld 16">
            <a:extLst>
              <a:ext uri="{FF2B5EF4-FFF2-40B4-BE49-F238E27FC236}">
                <a16:creationId xmlns:a16="http://schemas.microsoft.com/office/drawing/2014/main" id="{21F8DBCC-1E81-4D03-D5A3-1879C0A1905F}"/>
              </a:ext>
            </a:extLst>
          </p:cNvPr>
          <p:cNvSpPr txBox="1"/>
          <p:nvPr/>
        </p:nvSpPr>
        <p:spPr>
          <a:xfrm>
            <a:off x="6571867" y="2806658"/>
            <a:ext cx="2160045"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Development</a:t>
            </a:r>
            <a:endParaRPr lang="de-DE" sz="2400" dirty="0"/>
          </a:p>
        </p:txBody>
      </p:sp>
      <p:sp>
        <p:nvSpPr>
          <p:cNvPr id="21" name="Textfeld 20">
            <a:extLst>
              <a:ext uri="{FF2B5EF4-FFF2-40B4-BE49-F238E27FC236}">
                <a16:creationId xmlns:a16="http://schemas.microsoft.com/office/drawing/2014/main" id="{1977C8B8-7ABA-A4AB-8EF1-20F098A78FB7}"/>
              </a:ext>
            </a:extLst>
          </p:cNvPr>
          <p:cNvSpPr txBox="1"/>
          <p:nvPr/>
        </p:nvSpPr>
        <p:spPr>
          <a:xfrm>
            <a:off x="6662352" y="3634863"/>
            <a:ext cx="1980000"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40 h</a:t>
            </a:r>
            <a:endParaRPr lang="de-DE" sz="2400" dirty="0"/>
          </a:p>
        </p:txBody>
      </p:sp>
      <p:sp>
        <p:nvSpPr>
          <p:cNvPr id="11" name="Rechteck: abgerundete Ecken 10">
            <a:extLst>
              <a:ext uri="{FF2B5EF4-FFF2-40B4-BE49-F238E27FC236}">
                <a16:creationId xmlns:a16="http://schemas.microsoft.com/office/drawing/2014/main" id="{F27F9BC8-C7B2-9BF4-CC52-5C9A626C9141}"/>
              </a:ext>
            </a:extLst>
          </p:cNvPr>
          <p:cNvSpPr/>
          <p:nvPr/>
        </p:nvSpPr>
        <p:spPr>
          <a:xfrm>
            <a:off x="4743707" y="3433593"/>
            <a:ext cx="720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Textfeld 12">
            <a:extLst>
              <a:ext uri="{FF2B5EF4-FFF2-40B4-BE49-F238E27FC236}">
                <a16:creationId xmlns:a16="http://schemas.microsoft.com/office/drawing/2014/main" id="{3DFDC327-8904-012A-C123-29FEBB6D0024}"/>
              </a:ext>
            </a:extLst>
          </p:cNvPr>
          <p:cNvSpPr txBox="1"/>
          <p:nvPr/>
        </p:nvSpPr>
        <p:spPr>
          <a:xfrm>
            <a:off x="4369747" y="2806658"/>
            <a:ext cx="1343818"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Planung</a:t>
            </a:r>
            <a:endParaRPr lang="de-DE" sz="2400" dirty="0"/>
          </a:p>
        </p:txBody>
      </p:sp>
      <p:sp>
        <p:nvSpPr>
          <p:cNvPr id="22" name="Textfeld 21">
            <a:extLst>
              <a:ext uri="{FF2B5EF4-FFF2-40B4-BE49-F238E27FC236}">
                <a16:creationId xmlns:a16="http://schemas.microsoft.com/office/drawing/2014/main" id="{F762778E-DFDF-26FE-EB98-98CA42A37C49}"/>
              </a:ext>
            </a:extLst>
          </p:cNvPr>
          <p:cNvSpPr txBox="1"/>
          <p:nvPr/>
        </p:nvSpPr>
        <p:spPr>
          <a:xfrm>
            <a:off x="4113707" y="3634863"/>
            <a:ext cx="1980000"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16 h</a:t>
            </a:r>
            <a:endParaRPr lang="de-DE" sz="2400" dirty="0"/>
          </a:p>
        </p:txBody>
      </p:sp>
      <p:sp>
        <p:nvSpPr>
          <p:cNvPr id="7" name="Freihandform: Form 6">
            <a:extLst>
              <a:ext uri="{FF2B5EF4-FFF2-40B4-BE49-F238E27FC236}">
                <a16:creationId xmlns:a16="http://schemas.microsoft.com/office/drawing/2014/main" id="{AD4474FB-53AE-A4F2-10C5-8CAD6281AA2A}"/>
              </a:ext>
            </a:extLst>
          </p:cNvPr>
          <p:cNvSpPr/>
          <p:nvPr/>
        </p:nvSpPr>
        <p:spPr>
          <a:xfrm flipV="1">
            <a:off x="1933088" y="3428734"/>
            <a:ext cx="1067202" cy="45719"/>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Textfeld 8">
            <a:extLst>
              <a:ext uri="{FF2B5EF4-FFF2-40B4-BE49-F238E27FC236}">
                <a16:creationId xmlns:a16="http://schemas.microsoft.com/office/drawing/2014/main" id="{12C0CDB1-39B0-6E06-A07B-CB97C7FC68EE}"/>
              </a:ext>
            </a:extLst>
          </p:cNvPr>
          <p:cNvSpPr txBox="1"/>
          <p:nvPr/>
        </p:nvSpPr>
        <p:spPr>
          <a:xfrm>
            <a:off x="1001929" y="2806658"/>
            <a:ext cx="2633618" cy="461665"/>
          </a:xfrm>
          <a:prstGeom prst="rect">
            <a:avLst/>
          </a:prstGeom>
          <a:noFill/>
        </p:spPr>
        <p:txBody>
          <a:bodyPr wrap="square" rtlCol="0">
            <a:spAutoFit/>
          </a:bodyPr>
          <a:lstStyle/>
          <a:p>
            <a:pPr algn="ctr"/>
            <a:r>
              <a:rPr lang="de-DE" sz="24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2400" dirty="0">
              <a:latin typeface="+mj-lt"/>
            </a:endParaRPr>
          </a:p>
        </p:txBody>
      </p:sp>
      <p:sp>
        <p:nvSpPr>
          <p:cNvPr id="23" name="Textfeld 22">
            <a:extLst>
              <a:ext uri="{FF2B5EF4-FFF2-40B4-BE49-F238E27FC236}">
                <a16:creationId xmlns:a16="http://schemas.microsoft.com/office/drawing/2014/main" id="{9B142EEB-6014-DF7E-587F-5C91999EAFE7}"/>
              </a:ext>
            </a:extLst>
          </p:cNvPr>
          <p:cNvSpPr txBox="1"/>
          <p:nvPr/>
        </p:nvSpPr>
        <p:spPr>
          <a:xfrm>
            <a:off x="1476689" y="3634863"/>
            <a:ext cx="1980000" cy="461665"/>
          </a:xfrm>
          <a:prstGeom prst="rect">
            <a:avLst/>
          </a:prstGeom>
          <a:noFill/>
        </p:spPr>
        <p:txBody>
          <a:bodyPr wrap="square" rtlCol="0">
            <a:spAutoFit/>
          </a:bodyPr>
          <a:lstStyle/>
          <a:p>
            <a:pPr algn="ctr"/>
            <a:r>
              <a:rPr lang="de-DE" sz="2400" dirty="0">
                <a:effectLst/>
                <a:ea typeface="Times New Roman" panose="02020603050405020304" pitchFamily="18" charset="0"/>
                <a:cs typeface="Times New Roman" panose="02020603050405020304" pitchFamily="18" charset="0"/>
              </a:rPr>
              <a:t>8 h</a:t>
            </a:r>
            <a:endParaRPr lang="de-DE" sz="2400" dirty="0"/>
          </a:p>
        </p:txBody>
      </p:sp>
    </p:spTree>
    <p:extLst>
      <p:ext uri="{BB962C8B-B14F-4D97-AF65-F5344CB8AC3E}">
        <p14:creationId xmlns:p14="http://schemas.microsoft.com/office/powerpoint/2010/main" val="446903718"/>
      </p:ext>
    </p:extLst>
  </p:cSld>
  <p:clrMapOvr>
    <a:masterClrMapping/>
  </p:clrMapOvr>
  <p:transition spd="slow" advClick="0">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5824-B99E-4ED6-355D-834033A9AA6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F241181-E67C-966F-F632-5C74C469C7D9}"/>
              </a:ext>
            </a:extLst>
          </p:cNvPr>
          <p:cNvSpPr>
            <a:spLocks noGrp="1"/>
          </p:cNvSpPr>
          <p:nvPr>
            <p:ph type="title"/>
          </p:nvPr>
        </p:nvSpPr>
        <p:spPr/>
        <p:txBody>
          <a:bodyPr/>
          <a:lstStyle/>
          <a:p>
            <a:r>
              <a:rPr lang="de-DE" dirty="0">
                <a:solidFill>
                  <a:schemeClr val="tx1"/>
                </a:solidFill>
              </a:rPr>
              <a:t>Roadmap</a:t>
            </a:r>
          </a:p>
        </p:txBody>
      </p:sp>
      <p:sp>
        <p:nvSpPr>
          <p:cNvPr id="2" name="Freihandform: Form 1">
            <a:extLst>
              <a:ext uri="{FF2B5EF4-FFF2-40B4-BE49-F238E27FC236}">
                <a16:creationId xmlns:a16="http://schemas.microsoft.com/office/drawing/2014/main" id="{EAE65015-52A2-7E10-46CD-278903B6CB51}"/>
              </a:ext>
            </a:extLst>
          </p:cNvPr>
          <p:cNvSpPr/>
          <p:nvPr/>
        </p:nvSpPr>
        <p:spPr>
          <a:xfrm>
            <a:off x="453744"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84BEEB2-A02F-7A11-9034-F693EDB2ACA9}"/>
              </a:ext>
            </a:extLst>
          </p:cNvPr>
          <p:cNvSpPr txBox="1"/>
          <p:nvPr/>
        </p:nvSpPr>
        <p:spPr>
          <a:xfrm>
            <a:off x="10744002" y="3717916"/>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A1F16FBF-D66E-4E28-0CEB-2DCBEB82AB1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958103" y="2956445"/>
            <a:ext cx="304843" cy="304843"/>
          </a:xfrm>
          <a:prstGeom prst="rect">
            <a:avLst/>
          </a:prstGeom>
        </p:spPr>
      </p:pic>
      <p:sp>
        <p:nvSpPr>
          <p:cNvPr id="8" name="Textfeld 7">
            <a:extLst>
              <a:ext uri="{FF2B5EF4-FFF2-40B4-BE49-F238E27FC236}">
                <a16:creationId xmlns:a16="http://schemas.microsoft.com/office/drawing/2014/main" id="{E76E703B-83DF-44CC-3F9D-A5E636A4DD1C}"/>
              </a:ext>
            </a:extLst>
          </p:cNvPr>
          <p:cNvSpPr txBox="1"/>
          <p:nvPr/>
        </p:nvSpPr>
        <p:spPr>
          <a:xfrm>
            <a:off x="1059327" y="4248186"/>
            <a:ext cx="1021514" cy="276999"/>
          </a:xfrm>
          <a:prstGeom prst="rect">
            <a:avLst/>
          </a:prstGeom>
          <a:noFill/>
        </p:spPr>
        <p:txBody>
          <a:bodyPr wrap="square" rtlCol="0">
            <a:spAutoFit/>
          </a:bodyPr>
          <a:lstStyle/>
          <a:p>
            <a:pPr algn="ctr"/>
            <a:r>
              <a:rPr lang="de-DE" sz="1200" dirty="0"/>
              <a:t>Workshops</a:t>
            </a:r>
          </a:p>
        </p:txBody>
      </p:sp>
      <p:pic>
        <p:nvPicPr>
          <p:cNvPr id="9" name="Grafik 8">
            <a:extLst>
              <a:ext uri="{FF2B5EF4-FFF2-40B4-BE49-F238E27FC236}">
                <a16:creationId xmlns:a16="http://schemas.microsoft.com/office/drawing/2014/main" id="{2EB6BDD1-EF97-7E85-A60E-D83A5C8BF97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417663" y="3891123"/>
            <a:ext cx="304843" cy="304843"/>
          </a:xfrm>
          <a:prstGeom prst="rect">
            <a:avLst/>
          </a:prstGeom>
        </p:spPr>
      </p:pic>
      <p:sp>
        <p:nvSpPr>
          <p:cNvPr id="11" name="Textfeld 10">
            <a:extLst>
              <a:ext uri="{FF2B5EF4-FFF2-40B4-BE49-F238E27FC236}">
                <a16:creationId xmlns:a16="http://schemas.microsoft.com/office/drawing/2014/main" id="{A6CC0150-535B-8554-BB43-9B9DB6A26C8F}"/>
              </a:ext>
            </a:extLst>
          </p:cNvPr>
          <p:cNvSpPr txBox="1"/>
          <p:nvPr/>
        </p:nvSpPr>
        <p:spPr>
          <a:xfrm>
            <a:off x="1922180" y="3628870"/>
            <a:ext cx="706896" cy="461665"/>
          </a:xfrm>
          <a:prstGeom prst="rect">
            <a:avLst/>
          </a:prstGeom>
          <a:noFill/>
        </p:spPr>
        <p:txBody>
          <a:bodyPr wrap="square" rtlCol="0">
            <a:spAutoFit/>
          </a:bodyPr>
          <a:lstStyle/>
          <a:p>
            <a:pPr algn="ctr"/>
            <a:r>
              <a:rPr lang="de-DE" sz="1200" dirty="0"/>
              <a:t>Project </a:t>
            </a:r>
            <a:r>
              <a:rPr lang="de-DE" sz="1200" dirty="0" err="1"/>
              <a:t>Scope</a:t>
            </a:r>
            <a:endParaRPr lang="de-DE" sz="1200" dirty="0"/>
          </a:p>
        </p:txBody>
      </p:sp>
      <p:pic>
        <p:nvPicPr>
          <p:cNvPr id="12" name="Grafik 11">
            <a:extLst>
              <a:ext uri="{FF2B5EF4-FFF2-40B4-BE49-F238E27FC236}">
                <a16:creationId xmlns:a16="http://schemas.microsoft.com/office/drawing/2014/main" id="{5C01EFF9-99FE-ACBD-4B22-E9E88BA60E9D}"/>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123207" y="3271807"/>
            <a:ext cx="304843" cy="304843"/>
          </a:xfrm>
          <a:prstGeom prst="rect">
            <a:avLst/>
          </a:prstGeom>
        </p:spPr>
      </p:pic>
      <p:sp>
        <p:nvSpPr>
          <p:cNvPr id="13" name="Textfeld 12">
            <a:extLst>
              <a:ext uri="{FF2B5EF4-FFF2-40B4-BE49-F238E27FC236}">
                <a16:creationId xmlns:a16="http://schemas.microsoft.com/office/drawing/2014/main" id="{D9362EB9-534B-6749-DC2F-5E5E973DA868}"/>
              </a:ext>
            </a:extLst>
          </p:cNvPr>
          <p:cNvSpPr txBox="1"/>
          <p:nvPr/>
        </p:nvSpPr>
        <p:spPr>
          <a:xfrm>
            <a:off x="922767"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14" name="Rechteck: abgerundete Ecken 13">
            <a:extLst>
              <a:ext uri="{FF2B5EF4-FFF2-40B4-BE49-F238E27FC236}">
                <a16:creationId xmlns:a16="http://schemas.microsoft.com/office/drawing/2014/main" id="{FF2339AE-BAE1-68E0-9B66-9F079F70E095}"/>
              </a:ext>
            </a:extLst>
          </p:cNvPr>
          <p:cNvSpPr/>
          <p:nvPr/>
        </p:nvSpPr>
        <p:spPr>
          <a:xfrm>
            <a:off x="3261057"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5C4CCB74-F581-C04C-AE81-EB12F434B81C}"/>
              </a:ext>
            </a:extLst>
          </p:cNvPr>
          <p:cNvSpPr txBox="1"/>
          <p:nvPr/>
        </p:nvSpPr>
        <p:spPr>
          <a:xfrm>
            <a:off x="3852569"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A0812DCA-533E-7486-B1EE-CC7D261B7E97}"/>
              </a:ext>
            </a:extLst>
          </p:cNvPr>
          <p:cNvSpPr/>
          <p:nvPr/>
        </p:nvSpPr>
        <p:spPr>
          <a:xfrm>
            <a:off x="6144325" y="3390358"/>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374C0CD1-140E-2249-DBCF-48C5C4881F8A}"/>
              </a:ext>
            </a:extLst>
          </p:cNvPr>
          <p:cNvSpPr txBox="1"/>
          <p:nvPr/>
        </p:nvSpPr>
        <p:spPr>
          <a:xfrm>
            <a:off x="6841548"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72EE75CE-1514-DAAD-E2A2-E3319D43D97B}"/>
              </a:ext>
            </a:extLst>
          </p:cNvPr>
          <p:cNvSpPr/>
          <p:nvPr/>
        </p:nvSpPr>
        <p:spPr>
          <a:xfrm>
            <a:off x="9187393" y="3390358"/>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5100A7C4-766A-176B-75D7-74B98B1ADBD5}"/>
              </a:ext>
            </a:extLst>
          </p:cNvPr>
          <p:cNvSpPr txBox="1"/>
          <p:nvPr/>
        </p:nvSpPr>
        <p:spPr>
          <a:xfrm>
            <a:off x="9309496" y="2518122"/>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5004B16F-563A-DF91-0C00-59E5B54DFFE1}"/>
              </a:ext>
            </a:extLst>
          </p:cNvPr>
          <p:cNvSpPr txBox="1"/>
          <p:nvPr/>
        </p:nvSpPr>
        <p:spPr>
          <a:xfrm>
            <a:off x="376011" y="3844893"/>
            <a:ext cx="795608" cy="461665"/>
          </a:xfrm>
          <a:prstGeom prst="rect">
            <a:avLst/>
          </a:prstGeom>
          <a:noFill/>
        </p:spPr>
        <p:txBody>
          <a:bodyPr wrap="square" rtlCol="0">
            <a:spAutoFit/>
          </a:bodyPr>
          <a:lstStyle/>
          <a:p>
            <a:pPr algn="ctr"/>
            <a:r>
              <a:rPr lang="de-DE" sz="1200" dirty="0"/>
              <a:t>Kick-Off Meeting</a:t>
            </a:r>
          </a:p>
        </p:txBody>
      </p:sp>
      <p:pic>
        <p:nvPicPr>
          <p:cNvPr id="22" name="Grafik 21">
            <a:extLst>
              <a:ext uri="{FF2B5EF4-FFF2-40B4-BE49-F238E27FC236}">
                <a16:creationId xmlns:a16="http://schemas.microsoft.com/office/drawing/2014/main" id="{8995A2E3-4D65-F189-5920-B446FAAF2497}"/>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393" y="3487830"/>
            <a:ext cx="304843" cy="304843"/>
          </a:xfrm>
          <a:prstGeom prst="rect">
            <a:avLst/>
          </a:prstGeom>
        </p:spPr>
      </p:pic>
      <p:sp>
        <p:nvSpPr>
          <p:cNvPr id="23" name="Textfeld 22">
            <a:extLst>
              <a:ext uri="{FF2B5EF4-FFF2-40B4-BE49-F238E27FC236}">
                <a16:creationId xmlns:a16="http://schemas.microsoft.com/office/drawing/2014/main" id="{E03C5A3F-EBC5-E25C-67EC-8C3DED36118B}"/>
              </a:ext>
            </a:extLst>
          </p:cNvPr>
          <p:cNvSpPr txBox="1"/>
          <p:nvPr/>
        </p:nvSpPr>
        <p:spPr>
          <a:xfrm>
            <a:off x="6676649" y="3717916"/>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8D265E54-9C6D-1597-6455-40DC677306A0}"/>
              </a:ext>
            </a:extLst>
          </p:cNvPr>
          <p:cNvSpPr/>
          <p:nvPr/>
        </p:nvSpPr>
        <p:spPr>
          <a:xfrm>
            <a:off x="7067216"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11C4F0CD-C8AB-C89A-1551-3B660CCA8D46}"/>
              </a:ext>
            </a:extLst>
          </p:cNvPr>
          <p:cNvSpPr/>
          <p:nvPr/>
        </p:nvSpPr>
        <p:spPr>
          <a:xfrm>
            <a:off x="6083388"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FCD31F7D-198C-2464-873B-F51E34F722AF}"/>
              </a:ext>
            </a:extLst>
          </p:cNvPr>
          <p:cNvSpPr txBox="1"/>
          <p:nvPr/>
        </p:nvSpPr>
        <p:spPr>
          <a:xfrm>
            <a:off x="5662370" y="3717916"/>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29980ECE-C718-AEBF-48A3-4AE8AD6BF0CA}"/>
              </a:ext>
            </a:extLst>
          </p:cNvPr>
          <p:cNvSpPr txBox="1"/>
          <p:nvPr/>
        </p:nvSpPr>
        <p:spPr>
          <a:xfrm>
            <a:off x="7621741" y="3717916"/>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CE0D9A5F-2309-2865-BB23-8BA9D1786B0C}"/>
              </a:ext>
            </a:extLst>
          </p:cNvPr>
          <p:cNvSpPr/>
          <p:nvPr/>
        </p:nvSpPr>
        <p:spPr>
          <a:xfrm>
            <a:off x="8051044"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E4B81340-B004-FEF0-9003-62F7C1AB1ABA}"/>
              </a:ext>
            </a:extLst>
          </p:cNvPr>
          <p:cNvSpPr txBox="1"/>
          <p:nvPr/>
        </p:nvSpPr>
        <p:spPr>
          <a:xfrm>
            <a:off x="8764131" y="3717916"/>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7194D2A5-8CF2-B8E2-23B9-804FAC9EB103}"/>
              </a:ext>
            </a:extLst>
          </p:cNvPr>
          <p:cNvSpPr/>
          <p:nvPr/>
        </p:nvSpPr>
        <p:spPr>
          <a:xfrm>
            <a:off x="9034872"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386E583A-267B-E477-1B51-52114E653B10}"/>
              </a:ext>
            </a:extLst>
          </p:cNvPr>
          <p:cNvSpPr txBox="1"/>
          <p:nvPr/>
        </p:nvSpPr>
        <p:spPr>
          <a:xfrm>
            <a:off x="9422294" y="3717916"/>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72C0B7A3-FB1A-959B-9588-88D8DEFE6B4A}"/>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974278" y="2959515"/>
            <a:ext cx="304843" cy="304843"/>
          </a:xfrm>
          <a:prstGeom prst="rect">
            <a:avLst/>
          </a:prstGeom>
        </p:spPr>
      </p:pic>
      <p:sp>
        <p:nvSpPr>
          <p:cNvPr id="33" name="Ellipse 32">
            <a:extLst>
              <a:ext uri="{FF2B5EF4-FFF2-40B4-BE49-F238E27FC236}">
                <a16:creationId xmlns:a16="http://schemas.microsoft.com/office/drawing/2014/main" id="{8D3FA61B-5743-2A4E-A8CD-C79991173051}"/>
              </a:ext>
            </a:extLst>
          </p:cNvPr>
          <p:cNvSpPr/>
          <p:nvPr/>
        </p:nvSpPr>
        <p:spPr>
          <a:xfrm>
            <a:off x="3131904" y="3338704"/>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73384E75-7512-9A7A-188A-BE23265262AE}"/>
              </a:ext>
            </a:extLst>
          </p:cNvPr>
          <p:cNvSpPr txBox="1"/>
          <p:nvPr/>
        </p:nvSpPr>
        <p:spPr>
          <a:xfrm>
            <a:off x="2699799" y="3717916"/>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7DA14985-1E99-8B94-BA2B-B361CAF7408E}"/>
              </a:ext>
            </a:extLst>
          </p:cNvPr>
          <p:cNvSpPr txBox="1"/>
          <p:nvPr/>
        </p:nvSpPr>
        <p:spPr>
          <a:xfrm>
            <a:off x="3783278" y="3717916"/>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D6475845-C011-EFEE-949F-D900DC87319C}"/>
              </a:ext>
            </a:extLst>
          </p:cNvPr>
          <p:cNvSpPr/>
          <p:nvPr/>
        </p:nvSpPr>
        <p:spPr>
          <a:xfrm>
            <a:off x="4115732" y="33239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2F4BD404-132F-905B-4686-D526D0DCEB0C}"/>
              </a:ext>
            </a:extLst>
          </p:cNvPr>
          <p:cNvSpPr txBox="1"/>
          <p:nvPr/>
        </p:nvSpPr>
        <p:spPr>
          <a:xfrm>
            <a:off x="4802059" y="3717916"/>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D1295F05-7807-CED0-65D8-9A10494B64AD}"/>
              </a:ext>
            </a:extLst>
          </p:cNvPr>
          <p:cNvSpPr/>
          <p:nvPr/>
        </p:nvSpPr>
        <p:spPr>
          <a:xfrm>
            <a:off x="5099560" y="331448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B7FD19D8-B9EB-1C26-7D95-E82B4C589CEE}"/>
              </a:ext>
            </a:extLst>
          </p:cNvPr>
          <p:cNvSpPr/>
          <p:nvPr/>
        </p:nvSpPr>
        <p:spPr>
          <a:xfrm>
            <a:off x="10018700"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103745D3-B5FA-18B7-6429-BDBF66E06E6F}"/>
              </a:ext>
            </a:extLst>
          </p:cNvPr>
          <p:cNvSpPr/>
          <p:nvPr/>
        </p:nvSpPr>
        <p:spPr>
          <a:xfrm>
            <a:off x="11002525"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723674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E6A70-E2EC-2BFF-805C-CD5489FE9345}"/>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BA18637E-20A5-AB6C-C0E0-4F61208DE580}"/>
              </a:ext>
            </a:extLst>
          </p:cNvPr>
          <p:cNvSpPr/>
          <p:nvPr/>
        </p:nvSpPr>
        <p:spPr>
          <a:xfrm>
            <a:off x="0" y="5977594"/>
            <a:ext cx="2118167" cy="880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077A5132-D5A5-3D56-36D4-5BB8CABF42A4}"/>
              </a:ext>
            </a:extLst>
          </p:cNvPr>
          <p:cNvSpPr/>
          <p:nvPr/>
        </p:nvSpPr>
        <p:spPr>
          <a:xfrm>
            <a:off x="898454" y="2869674"/>
            <a:ext cx="10538301" cy="3988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3915392-7946-5543-C32F-563197E40269}"/>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0639E618-826B-1D75-3815-E2810FD7E98E}"/>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98A2060F-D414-21DF-9B99-21A82C05C140}"/>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3E2A8658-6CCC-A687-48DD-81A9AB890CB9}"/>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13313CB8-058C-0645-08AD-7B9B5C45886D}"/>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911B014F-F6B8-9621-12AC-258A7B605B89}"/>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FECC793-9D9D-2039-963F-D4772FEA5EC5}"/>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1F2F67E9-A3A9-8F41-90EF-D390BCC0EDDD}"/>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4141675-29C8-87D4-7D50-DE8F9C06A59E}"/>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8" name="Textfeld 7">
            <a:extLst>
              <a:ext uri="{FF2B5EF4-FFF2-40B4-BE49-F238E27FC236}">
                <a16:creationId xmlns:a16="http://schemas.microsoft.com/office/drawing/2014/main" id="{2D925A38-3DD7-9BF2-0122-957A80F28020}"/>
              </a:ext>
            </a:extLst>
          </p:cNvPr>
          <p:cNvSpPr txBox="1"/>
          <p:nvPr/>
        </p:nvSpPr>
        <p:spPr>
          <a:xfrm>
            <a:off x="5249593" y="2256998"/>
            <a:ext cx="1853911" cy="461665"/>
          </a:xfrm>
          <a:prstGeom prst="rect">
            <a:avLst/>
          </a:prstGeom>
          <a:noFill/>
        </p:spPr>
        <p:txBody>
          <a:bodyPr wrap="square" rtlCol="0">
            <a:spAutoFit/>
          </a:bodyPr>
          <a:lstStyle/>
          <a:p>
            <a:pPr algn="ctr"/>
            <a:r>
              <a:rPr lang="de-DE" sz="2400" dirty="0">
                <a:solidFill>
                  <a:schemeClr val="bg1">
                    <a:lumMod val="50000"/>
                  </a:schemeClr>
                </a:solidFill>
              </a:rPr>
              <a:t>Workshops</a:t>
            </a:r>
          </a:p>
        </p:txBody>
      </p:sp>
      <p:pic>
        <p:nvPicPr>
          <p:cNvPr id="9" name="Grafik 8">
            <a:extLst>
              <a:ext uri="{FF2B5EF4-FFF2-40B4-BE49-F238E27FC236}">
                <a16:creationId xmlns:a16="http://schemas.microsoft.com/office/drawing/2014/main" id="{5CBE0280-A269-42B1-9762-6293456EA98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024127" y="1828502"/>
            <a:ext cx="304843" cy="304843"/>
          </a:xfrm>
          <a:prstGeom prst="rect">
            <a:avLst/>
          </a:prstGeom>
        </p:spPr>
      </p:pic>
      <p:sp>
        <p:nvSpPr>
          <p:cNvPr id="11" name="Textfeld 10">
            <a:extLst>
              <a:ext uri="{FF2B5EF4-FFF2-40B4-BE49-F238E27FC236}">
                <a16:creationId xmlns:a16="http://schemas.microsoft.com/office/drawing/2014/main" id="{A3C59726-7604-900C-6356-0552902AAD76}"/>
              </a:ext>
            </a:extLst>
          </p:cNvPr>
          <p:cNvSpPr txBox="1"/>
          <p:nvPr/>
        </p:nvSpPr>
        <p:spPr>
          <a:xfrm>
            <a:off x="8922232" y="2256998"/>
            <a:ext cx="2514523" cy="461665"/>
          </a:xfrm>
          <a:prstGeom prst="rect">
            <a:avLst/>
          </a:prstGeom>
          <a:noFill/>
        </p:spPr>
        <p:txBody>
          <a:bodyPr wrap="square" rtlCol="0">
            <a:spAutoFit/>
          </a:bodyPr>
          <a:lstStyle/>
          <a:p>
            <a:pPr algn="ctr"/>
            <a:r>
              <a:rPr lang="de-DE" sz="2400" dirty="0">
                <a:solidFill>
                  <a:schemeClr val="bg1">
                    <a:lumMod val="50000"/>
                  </a:schemeClr>
                </a:solidFill>
              </a:rPr>
              <a:t>Project </a:t>
            </a:r>
            <a:r>
              <a:rPr lang="de-DE" sz="2400" dirty="0" err="1">
                <a:solidFill>
                  <a:schemeClr val="bg1">
                    <a:lumMod val="50000"/>
                  </a:schemeClr>
                </a:solidFill>
              </a:rPr>
              <a:t>Scope</a:t>
            </a:r>
            <a:endParaRPr lang="de-DE" sz="2400" dirty="0">
              <a:solidFill>
                <a:schemeClr val="bg1">
                  <a:lumMod val="50000"/>
                </a:schemeClr>
              </a:solidFill>
            </a:endParaRPr>
          </a:p>
        </p:txBody>
      </p:sp>
      <p:pic>
        <p:nvPicPr>
          <p:cNvPr id="12" name="Grafik 11">
            <a:extLst>
              <a:ext uri="{FF2B5EF4-FFF2-40B4-BE49-F238E27FC236}">
                <a16:creationId xmlns:a16="http://schemas.microsoft.com/office/drawing/2014/main" id="{71CC87A0-5383-733C-C937-5C47CF8C394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027072" y="1828502"/>
            <a:ext cx="304843" cy="304843"/>
          </a:xfrm>
          <a:prstGeom prst="rect">
            <a:avLst/>
          </a:prstGeom>
        </p:spPr>
      </p:pic>
      <p:sp>
        <p:nvSpPr>
          <p:cNvPr id="21" name="Textfeld 20">
            <a:extLst>
              <a:ext uri="{FF2B5EF4-FFF2-40B4-BE49-F238E27FC236}">
                <a16:creationId xmlns:a16="http://schemas.microsoft.com/office/drawing/2014/main" id="{26A26674-D5C4-DF71-54BA-871EC6B2BE8E}"/>
              </a:ext>
            </a:extLst>
          </p:cNvPr>
          <p:cNvSpPr txBox="1"/>
          <p:nvPr/>
        </p:nvSpPr>
        <p:spPr>
          <a:xfrm>
            <a:off x="755245" y="2256998"/>
            <a:ext cx="2675620" cy="461665"/>
          </a:xfrm>
          <a:prstGeom prst="rect">
            <a:avLst/>
          </a:prstGeom>
          <a:noFill/>
        </p:spPr>
        <p:txBody>
          <a:bodyPr wrap="square" rtlCol="0">
            <a:spAutoFit/>
          </a:bodyPr>
          <a:lstStyle/>
          <a:p>
            <a:pPr algn="ctr"/>
            <a:r>
              <a:rPr lang="de-DE" sz="2400" dirty="0"/>
              <a:t>Kick-Off Meeting</a:t>
            </a:r>
          </a:p>
        </p:txBody>
      </p:sp>
      <p:pic>
        <p:nvPicPr>
          <p:cNvPr id="22" name="Grafik 21">
            <a:extLst>
              <a:ext uri="{FF2B5EF4-FFF2-40B4-BE49-F238E27FC236}">
                <a16:creationId xmlns:a16="http://schemas.microsoft.com/office/drawing/2014/main" id="{78C52D3C-399F-63B3-2395-E0F3FBF80DA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940634" y="1828502"/>
            <a:ext cx="304843" cy="304843"/>
          </a:xfrm>
          <a:prstGeom prst="rect">
            <a:avLst/>
          </a:prstGeom>
        </p:spPr>
      </p:pic>
      <p:sp>
        <p:nvSpPr>
          <p:cNvPr id="23" name="Textfeld 22">
            <a:extLst>
              <a:ext uri="{FF2B5EF4-FFF2-40B4-BE49-F238E27FC236}">
                <a16:creationId xmlns:a16="http://schemas.microsoft.com/office/drawing/2014/main" id="{B4A0FA62-D881-B9DE-70A1-150B0FA60B01}"/>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A77BE7FC-F89B-6AE3-AF3B-CA4CF9D93A33}"/>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8479ACC9-170B-E5BE-0BF6-C7881EB20C47}"/>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0F1D69DA-5A2E-4F4A-0AFD-F5EB9DBE379B}"/>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EDA88D4C-08CD-BC60-4D2F-CDA728B28901}"/>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526D296B-B62E-4F5A-0DD6-9BF7F9C8D1C6}"/>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D269E3D2-7F5B-C562-46DC-2818180F405E}"/>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45912A07-6246-6885-26BC-3A08AE932C00}"/>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806FF16A-36AF-7B75-7968-A0173985035A}"/>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700DE834-7CCC-8C79-BAD5-C2DBE58E8735}"/>
              </a:ext>
            </a:extLst>
          </p:cNvPr>
          <p:cNvPicPr>
            <a:picLocks noChangeAspect="1"/>
          </p:cNvPicPr>
          <p:nvPr/>
        </p:nvPicPr>
        <p:blipFill>
          <a:blip r:embed="rId7"/>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698EBD4C-68BA-2BA3-51B6-7914400AC90B}"/>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F54D4B47-399A-E0F9-C183-A6E0973BE4AB}"/>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FECE8D5D-8B92-150D-3DE5-27DC41C12F6D}"/>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64B988AC-075A-2AC1-1703-BF1508FDDCC2}"/>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C7D73999-8249-62AE-2173-6CDC943F9A90}"/>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B27342F0-E9DE-13BD-0D35-DFC32DDF53F1}"/>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7146A1B7-54F8-904C-A676-9B9532E78705}"/>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22FF2B89-85D9-3CFC-4E03-998B9742A283}"/>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5BDD5A86-C6D2-5172-5C2A-0B62B1169723}"/>
              </a:ext>
            </a:extLst>
          </p:cNvPr>
          <p:cNvSpPr>
            <a:spLocks noGrp="1"/>
          </p:cNvSpPr>
          <p:nvPr>
            <p:ph type="title"/>
          </p:nvPr>
        </p:nvSpPr>
        <p:spPr/>
        <p:txBody>
          <a:bodyPr/>
          <a:lstStyle/>
          <a:p>
            <a:r>
              <a:rPr lang="de-DE" dirty="0">
                <a:solidFill>
                  <a:schemeClr val="tx1"/>
                </a:solidFill>
              </a:rPr>
              <a:t>Projektinitiierung</a:t>
            </a:r>
          </a:p>
        </p:txBody>
      </p:sp>
      <p:sp>
        <p:nvSpPr>
          <p:cNvPr id="4" name="Textfeld 3">
            <a:extLst>
              <a:ext uri="{FF2B5EF4-FFF2-40B4-BE49-F238E27FC236}">
                <a16:creationId xmlns:a16="http://schemas.microsoft.com/office/drawing/2014/main" id="{3A255386-0A19-9137-8C11-8B356410F7D7}"/>
              </a:ext>
            </a:extLst>
          </p:cNvPr>
          <p:cNvSpPr txBox="1"/>
          <p:nvPr/>
        </p:nvSpPr>
        <p:spPr>
          <a:xfrm>
            <a:off x="-3561061" y="2614442"/>
            <a:ext cx="2675620" cy="461665"/>
          </a:xfrm>
          <a:prstGeom prst="rect">
            <a:avLst/>
          </a:prstGeom>
          <a:noFill/>
        </p:spPr>
        <p:txBody>
          <a:bodyPr wrap="square" rtlCol="0">
            <a:spAutoFit/>
          </a:bodyPr>
          <a:lstStyle/>
          <a:p>
            <a:pPr algn="ctr"/>
            <a:r>
              <a:rPr lang="de-DE" sz="2400" dirty="0"/>
              <a:t>Kick-Off Meeting</a:t>
            </a:r>
          </a:p>
        </p:txBody>
      </p:sp>
      <p:pic>
        <p:nvPicPr>
          <p:cNvPr id="2" name="Grafik 1">
            <a:extLst>
              <a:ext uri="{FF2B5EF4-FFF2-40B4-BE49-F238E27FC236}">
                <a16:creationId xmlns:a16="http://schemas.microsoft.com/office/drawing/2014/main" id="{66B4DEFE-CEEF-2026-3383-55DEBFBA9B7F}"/>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728340" y="3467963"/>
            <a:ext cx="725154" cy="725154"/>
          </a:xfrm>
          <a:prstGeom prst="rect">
            <a:avLst/>
          </a:prstGeom>
        </p:spPr>
      </p:pic>
      <p:pic>
        <p:nvPicPr>
          <p:cNvPr id="7" name="Grafik 6">
            <a:extLst>
              <a:ext uri="{FF2B5EF4-FFF2-40B4-BE49-F238E27FC236}">
                <a16:creationId xmlns:a16="http://schemas.microsoft.com/office/drawing/2014/main" id="{B156307B-7FF1-A183-F918-896FF16121C7}"/>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4338886" y="3478398"/>
            <a:ext cx="704285" cy="704285"/>
          </a:xfrm>
          <a:prstGeom prst="rect">
            <a:avLst/>
          </a:prstGeom>
        </p:spPr>
      </p:pic>
      <p:pic>
        <p:nvPicPr>
          <p:cNvPr id="10" name="Grafik 9">
            <a:extLst>
              <a:ext uri="{FF2B5EF4-FFF2-40B4-BE49-F238E27FC236}">
                <a16:creationId xmlns:a16="http://schemas.microsoft.com/office/drawing/2014/main" id="{9F7BA4B5-2EE1-9C7B-747C-64EDC06C081E}"/>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6928563" y="3509142"/>
            <a:ext cx="642796" cy="642796"/>
          </a:xfrm>
          <a:prstGeom prst="rect">
            <a:avLst/>
          </a:prstGeom>
        </p:spPr>
      </p:pic>
      <p:pic>
        <p:nvPicPr>
          <p:cNvPr id="20" name="Grafik 19">
            <a:extLst>
              <a:ext uri="{FF2B5EF4-FFF2-40B4-BE49-F238E27FC236}">
                <a16:creationId xmlns:a16="http://schemas.microsoft.com/office/drawing/2014/main" id="{5C8EA722-E516-A966-49F9-EFB82673F1E9}"/>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9456752" y="3499112"/>
            <a:ext cx="662856" cy="662856"/>
          </a:xfrm>
          <a:prstGeom prst="rect">
            <a:avLst/>
          </a:prstGeom>
        </p:spPr>
      </p:pic>
    </p:spTree>
    <p:extLst>
      <p:ext uri="{BB962C8B-B14F-4D97-AF65-F5344CB8AC3E}">
        <p14:creationId xmlns:p14="http://schemas.microsoft.com/office/powerpoint/2010/main" val="216097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9B3A9-CD91-D77B-27D5-8CF5012B999A}"/>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60BB2AAA-B122-ED56-A9D2-0820C52DB1EB}"/>
              </a:ext>
            </a:extLst>
          </p:cNvPr>
          <p:cNvSpPr/>
          <p:nvPr/>
        </p:nvSpPr>
        <p:spPr>
          <a:xfrm>
            <a:off x="0" y="5977594"/>
            <a:ext cx="2118167" cy="880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A46E74E1-7465-8680-924D-4E9C134885A4}"/>
              </a:ext>
            </a:extLst>
          </p:cNvPr>
          <p:cNvSpPr/>
          <p:nvPr/>
        </p:nvSpPr>
        <p:spPr>
          <a:xfrm>
            <a:off x="898454" y="2869674"/>
            <a:ext cx="10538301" cy="3988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31AC05B-5933-87BB-C434-CD067E78DA9F}"/>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ACB34DA8-570B-4F09-1E93-54AFB7E11214}"/>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7116CAD1-4EFC-3C5B-CE32-ADEF6096AC67}"/>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5BB3BF3E-CDBC-F897-8BFF-0A7F80705F0A}"/>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CDCBF549-6581-2E0A-EFD0-C49909995BF3}"/>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03ABC9AB-93EE-4DA5-F03F-393F2C956066}"/>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EE138E5-6779-BB8D-C345-467854F05C4A}"/>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45FD5E2C-D3F7-8CCA-7C94-9B02D14CA81E}"/>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369F5BF7-44C9-47F3-1F92-D609A1FB5DF5}"/>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8C3CFEE0-B12B-F4AE-7AA2-27CD898081DF}"/>
              </a:ext>
            </a:extLst>
          </p:cNvPr>
          <p:cNvSpPr txBox="1"/>
          <p:nvPr/>
        </p:nvSpPr>
        <p:spPr>
          <a:xfrm>
            <a:off x="755245" y="2256998"/>
            <a:ext cx="2675620" cy="461665"/>
          </a:xfrm>
          <a:prstGeom prst="rect">
            <a:avLst/>
          </a:prstGeom>
          <a:noFill/>
        </p:spPr>
        <p:txBody>
          <a:bodyPr wrap="square" rtlCol="0">
            <a:spAutoFit/>
          </a:bodyPr>
          <a:lstStyle/>
          <a:p>
            <a:pPr algn="ctr"/>
            <a:r>
              <a:rPr lang="de-DE" sz="2400" dirty="0"/>
              <a:t>Kick-Off Meeting</a:t>
            </a:r>
          </a:p>
        </p:txBody>
      </p:sp>
      <p:sp>
        <p:nvSpPr>
          <p:cNvPr id="23" name="Textfeld 22">
            <a:extLst>
              <a:ext uri="{FF2B5EF4-FFF2-40B4-BE49-F238E27FC236}">
                <a16:creationId xmlns:a16="http://schemas.microsoft.com/office/drawing/2014/main" id="{9A598785-9D51-5526-DDE9-784058BEDB04}"/>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BA4180A7-AD0B-363E-FB8E-20161D77EACA}"/>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D183ED8C-482F-F86B-711D-456AFCB84DE0}"/>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EF9503FD-0728-E2AD-9045-2BF8CE6F0FA8}"/>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4CCDB658-FCED-EC53-BE4F-1FBCD4B35FDC}"/>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2FEABB2C-38F3-1DB7-C8F4-E28141DE3A92}"/>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0832EDB2-0DC4-B795-82B6-B033B8D9A3AB}"/>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99C00916-AF07-F87C-6CA8-88EC86CD4F6A}"/>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BDD6DCCE-A11C-D7AD-85EB-F26237D24428}"/>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D60F7107-142C-8BC6-8484-5DEA3723FA1B}"/>
              </a:ext>
            </a:extLst>
          </p:cNvPr>
          <p:cNvPicPr>
            <a:picLocks noChangeAspect="1"/>
          </p:cNvPicPr>
          <p:nvPr/>
        </p:nvPicPr>
        <p:blipFill>
          <a:blip r:embed="rId4"/>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2290566F-041A-AF91-6176-B637E04347B2}"/>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85ED49A1-BF72-9C54-D532-F515770F0729}"/>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9AC9D1C5-5B01-41EE-1A59-80549CD3B8DF}"/>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43345B32-0B4D-6612-3727-6D24000FC17E}"/>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D52260EC-A7F8-B328-7032-2A0EA930D97C}"/>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1CA224CF-753A-DEA8-417A-6A093920BABD}"/>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F60BFD79-942C-1A3D-A9FD-22DC8C792397}"/>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ED730DCD-99B9-9568-CA95-69B260836A36}"/>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BDF3BD7D-4AD1-636B-C8AD-48E54FCA58B5}"/>
              </a:ext>
            </a:extLst>
          </p:cNvPr>
          <p:cNvSpPr>
            <a:spLocks noGrp="1"/>
          </p:cNvSpPr>
          <p:nvPr>
            <p:ph type="title"/>
          </p:nvPr>
        </p:nvSpPr>
        <p:spPr/>
        <p:txBody>
          <a:bodyPr/>
          <a:lstStyle/>
          <a:p>
            <a:r>
              <a:rPr lang="de-DE" dirty="0">
                <a:solidFill>
                  <a:schemeClr val="tx1"/>
                </a:solidFill>
              </a:rPr>
              <a:t>Projektinitiierung</a:t>
            </a:r>
          </a:p>
        </p:txBody>
      </p:sp>
      <p:sp>
        <p:nvSpPr>
          <p:cNvPr id="4" name="Textfeld 3">
            <a:extLst>
              <a:ext uri="{FF2B5EF4-FFF2-40B4-BE49-F238E27FC236}">
                <a16:creationId xmlns:a16="http://schemas.microsoft.com/office/drawing/2014/main" id="{BE0C3260-99EB-FB31-D6D0-40EF3E40345B}"/>
              </a:ext>
            </a:extLst>
          </p:cNvPr>
          <p:cNvSpPr txBox="1"/>
          <p:nvPr/>
        </p:nvSpPr>
        <p:spPr>
          <a:xfrm>
            <a:off x="-3561061" y="2614442"/>
            <a:ext cx="2675620" cy="461665"/>
          </a:xfrm>
          <a:prstGeom prst="rect">
            <a:avLst/>
          </a:prstGeom>
          <a:noFill/>
        </p:spPr>
        <p:txBody>
          <a:bodyPr wrap="square" rtlCol="0">
            <a:spAutoFit/>
          </a:bodyPr>
          <a:lstStyle/>
          <a:p>
            <a:pPr algn="ctr"/>
            <a:r>
              <a:rPr lang="de-DE" sz="2400" dirty="0"/>
              <a:t>Kick-Off Meeting</a:t>
            </a:r>
          </a:p>
        </p:txBody>
      </p:sp>
      <p:pic>
        <p:nvPicPr>
          <p:cNvPr id="2" name="Grafik 1">
            <a:extLst>
              <a:ext uri="{FF2B5EF4-FFF2-40B4-BE49-F238E27FC236}">
                <a16:creationId xmlns:a16="http://schemas.microsoft.com/office/drawing/2014/main" id="{3C0FC7D7-DE58-D6C4-615E-92638FB0103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528326" y="3332418"/>
            <a:ext cx="1126899" cy="1126899"/>
          </a:xfrm>
          <a:prstGeom prst="rect">
            <a:avLst/>
          </a:prstGeom>
        </p:spPr>
      </p:pic>
      <p:pic>
        <p:nvPicPr>
          <p:cNvPr id="7" name="Grafik 6">
            <a:extLst>
              <a:ext uri="{FF2B5EF4-FFF2-40B4-BE49-F238E27FC236}">
                <a16:creationId xmlns:a16="http://schemas.microsoft.com/office/drawing/2014/main" id="{FC7C13AC-812E-6B80-4C73-D3CA50D0B285}"/>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161146" y="3513869"/>
            <a:ext cx="1094469" cy="1094469"/>
          </a:xfrm>
          <a:prstGeom prst="rect">
            <a:avLst/>
          </a:prstGeom>
        </p:spPr>
      </p:pic>
      <p:pic>
        <p:nvPicPr>
          <p:cNvPr id="10" name="Grafik 9">
            <a:extLst>
              <a:ext uri="{FF2B5EF4-FFF2-40B4-BE49-F238E27FC236}">
                <a16:creationId xmlns:a16="http://schemas.microsoft.com/office/drawing/2014/main" id="{90A493C4-712D-8807-FDA9-936C0C4F270F}"/>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5987266" y="3167831"/>
            <a:ext cx="998914" cy="998914"/>
          </a:xfrm>
          <a:prstGeom prst="rect">
            <a:avLst/>
          </a:prstGeom>
        </p:spPr>
      </p:pic>
      <p:pic>
        <p:nvPicPr>
          <p:cNvPr id="20" name="Grafik 19">
            <a:extLst>
              <a:ext uri="{FF2B5EF4-FFF2-40B4-BE49-F238E27FC236}">
                <a16:creationId xmlns:a16="http://schemas.microsoft.com/office/drawing/2014/main" id="{37DA3C60-3791-93D8-EA3F-71DDEF6C2EDC}"/>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9456751" y="3499111"/>
            <a:ext cx="1030087" cy="1030087"/>
          </a:xfrm>
          <a:prstGeom prst="rect">
            <a:avLst/>
          </a:prstGeom>
        </p:spPr>
      </p:pic>
      <p:pic>
        <p:nvPicPr>
          <p:cNvPr id="42" name="Grafik 41">
            <a:extLst>
              <a:ext uri="{FF2B5EF4-FFF2-40B4-BE49-F238E27FC236}">
                <a16:creationId xmlns:a16="http://schemas.microsoft.com/office/drawing/2014/main" id="{10F7FD09-4A2A-1867-5B06-093F290200E6}"/>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2059107" y="3573166"/>
            <a:ext cx="947459" cy="947459"/>
          </a:xfrm>
          <a:prstGeom prst="rect">
            <a:avLst/>
          </a:prstGeom>
        </p:spPr>
      </p:pic>
      <p:pic>
        <p:nvPicPr>
          <p:cNvPr id="44" name="Grafik 43">
            <a:extLst>
              <a:ext uri="{FF2B5EF4-FFF2-40B4-BE49-F238E27FC236}">
                <a16:creationId xmlns:a16="http://schemas.microsoft.com/office/drawing/2014/main" id="{F610D2E2-B524-1C04-0E97-1755AAEE5B63}"/>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5731773" y="3840787"/>
            <a:ext cx="947459" cy="947459"/>
          </a:xfrm>
          <a:prstGeom prst="rect">
            <a:avLst/>
          </a:prstGeom>
        </p:spPr>
      </p:pic>
      <p:pic>
        <p:nvPicPr>
          <p:cNvPr id="45" name="Grafik 44">
            <a:extLst>
              <a:ext uri="{FF2B5EF4-FFF2-40B4-BE49-F238E27FC236}">
                <a16:creationId xmlns:a16="http://schemas.microsoft.com/office/drawing/2014/main" id="{25414A75-6C34-CC18-3FE5-A8A645D85B89}"/>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9971794" y="3660879"/>
            <a:ext cx="947459" cy="947459"/>
          </a:xfrm>
          <a:prstGeom prst="rect">
            <a:avLst/>
          </a:prstGeom>
        </p:spPr>
      </p:pic>
      <p:sp>
        <p:nvSpPr>
          <p:cNvPr id="46" name="Textfeld 45">
            <a:extLst>
              <a:ext uri="{FF2B5EF4-FFF2-40B4-BE49-F238E27FC236}">
                <a16:creationId xmlns:a16="http://schemas.microsoft.com/office/drawing/2014/main" id="{FA104009-E240-59B3-7A2E-FFA16353C09B}"/>
              </a:ext>
            </a:extLst>
          </p:cNvPr>
          <p:cNvSpPr txBox="1"/>
          <p:nvPr/>
        </p:nvSpPr>
        <p:spPr>
          <a:xfrm>
            <a:off x="1670551" y="4530540"/>
            <a:ext cx="1244185" cy="461665"/>
          </a:xfrm>
          <a:prstGeom prst="rect">
            <a:avLst/>
          </a:prstGeom>
          <a:noFill/>
        </p:spPr>
        <p:txBody>
          <a:bodyPr wrap="square" rtlCol="0">
            <a:spAutoFit/>
          </a:bodyPr>
          <a:lstStyle/>
          <a:p>
            <a:pPr algn="ctr"/>
            <a:r>
              <a:rPr lang="de-DE" sz="2400" dirty="0"/>
              <a:t>Web</a:t>
            </a:r>
          </a:p>
        </p:txBody>
      </p:sp>
      <p:sp>
        <p:nvSpPr>
          <p:cNvPr id="47" name="Textfeld 46">
            <a:extLst>
              <a:ext uri="{FF2B5EF4-FFF2-40B4-BE49-F238E27FC236}">
                <a16:creationId xmlns:a16="http://schemas.microsoft.com/office/drawing/2014/main" id="{ECF09F10-8B38-F42E-7AEE-55D7C1AFD15F}"/>
              </a:ext>
            </a:extLst>
          </p:cNvPr>
          <p:cNvSpPr txBox="1"/>
          <p:nvPr/>
        </p:nvSpPr>
        <p:spPr>
          <a:xfrm>
            <a:off x="4992822" y="4794135"/>
            <a:ext cx="2206353" cy="461665"/>
          </a:xfrm>
          <a:prstGeom prst="rect">
            <a:avLst/>
          </a:prstGeom>
          <a:noFill/>
        </p:spPr>
        <p:txBody>
          <a:bodyPr wrap="square" rtlCol="0">
            <a:spAutoFit/>
          </a:bodyPr>
          <a:lstStyle/>
          <a:p>
            <a:pPr algn="ctr"/>
            <a:r>
              <a:rPr lang="de-DE" sz="2400" dirty="0"/>
              <a:t>Supply Chain</a:t>
            </a:r>
          </a:p>
        </p:txBody>
      </p:sp>
      <p:sp>
        <p:nvSpPr>
          <p:cNvPr id="48" name="Textfeld 47">
            <a:extLst>
              <a:ext uri="{FF2B5EF4-FFF2-40B4-BE49-F238E27FC236}">
                <a16:creationId xmlns:a16="http://schemas.microsoft.com/office/drawing/2014/main" id="{11DFFCD2-70E1-910F-DB91-8C35E5BFC5E1}"/>
              </a:ext>
            </a:extLst>
          </p:cNvPr>
          <p:cNvSpPr txBox="1"/>
          <p:nvPr/>
        </p:nvSpPr>
        <p:spPr>
          <a:xfrm>
            <a:off x="8536789" y="4608338"/>
            <a:ext cx="2872323" cy="461665"/>
          </a:xfrm>
          <a:prstGeom prst="rect">
            <a:avLst/>
          </a:prstGeom>
          <a:noFill/>
        </p:spPr>
        <p:txBody>
          <a:bodyPr wrap="square" rtlCol="0">
            <a:spAutoFit/>
          </a:bodyPr>
          <a:lstStyle/>
          <a:p>
            <a:pPr algn="ctr"/>
            <a:r>
              <a:rPr lang="de-DE" sz="2400" dirty="0"/>
              <a:t>Customer Service</a:t>
            </a:r>
          </a:p>
        </p:txBody>
      </p:sp>
      <p:sp>
        <p:nvSpPr>
          <p:cNvPr id="49" name="Textfeld 48">
            <a:extLst>
              <a:ext uri="{FF2B5EF4-FFF2-40B4-BE49-F238E27FC236}">
                <a16:creationId xmlns:a16="http://schemas.microsoft.com/office/drawing/2014/main" id="{17988419-9111-12FB-BFB4-DE7974D961BC}"/>
              </a:ext>
            </a:extLst>
          </p:cNvPr>
          <p:cNvSpPr txBox="1"/>
          <p:nvPr/>
        </p:nvSpPr>
        <p:spPr>
          <a:xfrm>
            <a:off x="5249593" y="2256998"/>
            <a:ext cx="1853911" cy="461665"/>
          </a:xfrm>
          <a:prstGeom prst="rect">
            <a:avLst/>
          </a:prstGeom>
          <a:noFill/>
        </p:spPr>
        <p:txBody>
          <a:bodyPr wrap="square" rtlCol="0">
            <a:spAutoFit/>
          </a:bodyPr>
          <a:lstStyle/>
          <a:p>
            <a:pPr algn="ctr"/>
            <a:r>
              <a:rPr lang="de-DE" sz="2400" dirty="0">
                <a:solidFill>
                  <a:schemeClr val="bg1">
                    <a:lumMod val="50000"/>
                  </a:schemeClr>
                </a:solidFill>
              </a:rPr>
              <a:t>Workshops</a:t>
            </a:r>
          </a:p>
        </p:txBody>
      </p:sp>
      <p:pic>
        <p:nvPicPr>
          <p:cNvPr id="50" name="Grafik 49">
            <a:extLst>
              <a:ext uri="{FF2B5EF4-FFF2-40B4-BE49-F238E27FC236}">
                <a16:creationId xmlns:a16="http://schemas.microsoft.com/office/drawing/2014/main" id="{317553BA-FADE-21AF-0A70-17F6919086A2}"/>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6024127" y="1828502"/>
            <a:ext cx="304843" cy="304843"/>
          </a:xfrm>
          <a:prstGeom prst="rect">
            <a:avLst/>
          </a:prstGeom>
        </p:spPr>
      </p:pic>
      <p:sp>
        <p:nvSpPr>
          <p:cNvPr id="51" name="Textfeld 50">
            <a:extLst>
              <a:ext uri="{FF2B5EF4-FFF2-40B4-BE49-F238E27FC236}">
                <a16:creationId xmlns:a16="http://schemas.microsoft.com/office/drawing/2014/main" id="{3A376B45-E89C-AB9B-B018-A1499986F6CF}"/>
              </a:ext>
            </a:extLst>
          </p:cNvPr>
          <p:cNvSpPr txBox="1"/>
          <p:nvPr/>
        </p:nvSpPr>
        <p:spPr>
          <a:xfrm>
            <a:off x="8922232" y="2256998"/>
            <a:ext cx="2514523" cy="461665"/>
          </a:xfrm>
          <a:prstGeom prst="rect">
            <a:avLst/>
          </a:prstGeom>
          <a:noFill/>
        </p:spPr>
        <p:txBody>
          <a:bodyPr wrap="square" rtlCol="0">
            <a:spAutoFit/>
          </a:bodyPr>
          <a:lstStyle/>
          <a:p>
            <a:pPr algn="ctr"/>
            <a:r>
              <a:rPr lang="de-DE" sz="2400" dirty="0">
                <a:solidFill>
                  <a:schemeClr val="bg1">
                    <a:lumMod val="50000"/>
                  </a:schemeClr>
                </a:solidFill>
              </a:rPr>
              <a:t>Project </a:t>
            </a:r>
            <a:r>
              <a:rPr lang="de-DE" sz="2400" dirty="0" err="1">
                <a:solidFill>
                  <a:schemeClr val="bg1">
                    <a:lumMod val="50000"/>
                  </a:schemeClr>
                </a:solidFill>
              </a:rPr>
              <a:t>Scope</a:t>
            </a:r>
            <a:endParaRPr lang="de-DE" sz="2400" dirty="0">
              <a:solidFill>
                <a:schemeClr val="bg1">
                  <a:lumMod val="50000"/>
                </a:schemeClr>
              </a:solidFill>
            </a:endParaRPr>
          </a:p>
        </p:txBody>
      </p:sp>
      <p:pic>
        <p:nvPicPr>
          <p:cNvPr id="52" name="Grafik 51">
            <a:extLst>
              <a:ext uri="{FF2B5EF4-FFF2-40B4-BE49-F238E27FC236}">
                <a16:creationId xmlns:a16="http://schemas.microsoft.com/office/drawing/2014/main" id="{1704C185-E896-2720-085F-E4D38991C33B}"/>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10027072" y="1828502"/>
            <a:ext cx="304843" cy="304843"/>
          </a:xfrm>
          <a:prstGeom prst="rect">
            <a:avLst/>
          </a:prstGeom>
        </p:spPr>
      </p:pic>
      <p:pic>
        <p:nvPicPr>
          <p:cNvPr id="53" name="Grafik 52">
            <a:extLst>
              <a:ext uri="{FF2B5EF4-FFF2-40B4-BE49-F238E27FC236}">
                <a16:creationId xmlns:a16="http://schemas.microsoft.com/office/drawing/2014/main" id="{8F6E6D09-2E24-C7C8-6C31-C6451BE5FF48}"/>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1940634" y="1828502"/>
            <a:ext cx="304843" cy="304843"/>
          </a:xfrm>
          <a:prstGeom prst="rect">
            <a:avLst/>
          </a:prstGeom>
        </p:spPr>
      </p:pic>
    </p:spTree>
    <p:extLst>
      <p:ext uri="{BB962C8B-B14F-4D97-AF65-F5344CB8AC3E}">
        <p14:creationId xmlns:p14="http://schemas.microsoft.com/office/powerpoint/2010/main" val="596633751"/>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A3C28-5A5E-8A74-4179-51F887E6C9CB}"/>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BC042A5A-6E65-AB13-8E33-3667E8682EC5}"/>
              </a:ext>
            </a:extLst>
          </p:cNvPr>
          <p:cNvSpPr/>
          <p:nvPr/>
        </p:nvSpPr>
        <p:spPr>
          <a:xfrm>
            <a:off x="0" y="5977594"/>
            <a:ext cx="2118167" cy="880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C83549D3-01B7-876C-A000-AD8312D981BA}"/>
              </a:ext>
            </a:extLst>
          </p:cNvPr>
          <p:cNvSpPr/>
          <p:nvPr/>
        </p:nvSpPr>
        <p:spPr>
          <a:xfrm>
            <a:off x="898454" y="2869674"/>
            <a:ext cx="10538301" cy="3988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2A6EA4A-A9FE-500D-C055-F7BC8C6D5AF4}"/>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F605A83A-25FD-B93B-5916-823AEDD45AD6}"/>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93A966CF-0DD3-F8A6-9BBA-399FAEE7F9DD}"/>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B06B35B4-6504-A764-B3C4-855BF352A997}"/>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304D489-9AAA-9E9C-AD8B-6B68D0EC6D18}"/>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21492873-AF77-7EBB-14F3-02DF9B75D86A}"/>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0A0D090-C2D7-9357-6FAB-AAC8FDE224E1}"/>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3F91AF5F-ED57-16A5-C5C2-AEAF6449594B}"/>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1E78464-857E-4F1A-39E6-4B4A9C1AA1B5}"/>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AF1D2237-65F4-767E-19F8-CADC2BEBFEDC}"/>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2A276FC4-CFE2-F681-E881-7E16C5082307}"/>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3397D73E-549E-8DE7-5311-267C3F9C1377}"/>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825FAC7C-28BD-B209-A781-D1CC50E927B1}"/>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DB47FF51-DCB3-0059-8E03-52F8931DA9F1}"/>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8FBFAFBF-4401-9C9E-AEEE-E2F58F204473}"/>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4B481CA3-4A99-E553-6DCD-8027EA34CA70}"/>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F31F5081-07B0-F62E-0338-4EF879BE99D7}"/>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14F94EA7-8574-183F-33D6-686732A80560}"/>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A405C67C-BA8E-1F61-DE18-C30FF7E6E2AC}"/>
              </a:ext>
            </a:extLst>
          </p:cNvPr>
          <p:cNvPicPr>
            <a:picLocks noChangeAspect="1"/>
          </p:cNvPicPr>
          <p:nvPr/>
        </p:nvPicPr>
        <p:blipFill>
          <a:blip r:embed="rId4"/>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DA725A0A-96CB-792F-4F8D-0E5E12033984}"/>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5A6AA2F0-B074-57CA-6C2D-0BE612B0CAD6}"/>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57CF2A89-D9F4-06AA-563A-1779003E22C4}"/>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1EAC2271-064A-16F0-3E23-7D23ACEC3887}"/>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B6EB8772-D5E4-2108-8A89-A997AE0C2945}"/>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0EE99D4A-B55A-6FC4-5FA4-39008BB45A0F}"/>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46768433-7763-2521-DD83-8ECCA100DCBD}"/>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812471DF-9D57-145F-0888-6BA1CF72BB73}"/>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42F7BC81-5E10-2499-FB16-3CF2B161969E}"/>
              </a:ext>
            </a:extLst>
          </p:cNvPr>
          <p:cNvSpPr>
            <a:spLocks noGrp="1"/>
          </p:cNvSpPr>
          <p:nvPr>
            <p:ph type="title"/>
          </p:nvPr>
        </p:nvSpPr>
        <p:spPr/>
        <p:txBody>
          <a:bodyPr/>
          <a:lstStyle/>
          <a:p>
            <a:r>
              <a:rPr lang="de-DE" dirty="0">
                <a:solidFill>
                  <a:schemeClr val="tx1"/>
                </a:solidFill>
              </a:rPr>
              <a:t>Projektinitiierung</a:t>
            </a:r>
          </a:p>
        </p:txBody>
      </p:sp>
      <p:sp>
        <p:nvSpPr>
          <p:cNvPr id="4" name="Textfeld 3">
            <a:extLst>
              <a:ext uri="{FF2B5EF4-FFF2-40B4-BE49-F238E27FC236}">
                <a16:creationId xmlns:a16="http://schemas.microsoft.com/office/drawing/2014/main" id="{F6E1380D-85E0-2CFB-FA5B-8C9B1147B07C}"/>
              </a:ext>
            </a:extLst>
          </p:cNvPr>
          <p:cNvSpPr txBox="1"/>
          <p:nvPr/>
        </p:nvSpPr>
        <p:spPr>
          <a:xfrm>
            <a:off x="-3561061" y="2614442"/>
            <a:ext cx="2675620" cy="461665"/>
          </a:xfrm>
          <a:prstGeom prst="rect">
            <a:avLst/>
          </a:prstGeom>
          <a:noFill/>
        </p:spPr>
        <p:txBody>
          <a:bodyPr wrap="square" rtlCol="0">
            <a:spAutoFit/>
          </a:bodyPr>
          <a:lstStyle/>
          <a:p>
            <a:pPr algn="ctr"/>
            <a:r>
              <a:rPr lang="de-DE" sz="2400" dirty="0"/>
              <a:t>Kick-Off Meeting</a:t>
            </a:r>
          </a:p>
        </p:txBody>
      </p:sp>
      <p:pic>
        <p:nvPicPr>
          <p:cNvPr id="42" name="Grafik 41">
            <a:extLst>
              <a:ext uri="{FF2B5EF4-FFF2-40B4-BE49-F238E27FC236}">
                <a16:creationId xmlns:a16="http://schemas.microsoft.com/office/drawing/2014/main" id="{02FA8930-F6DC-0F1C-2318-39239FBB2A0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673803" y="3329337"/>
            <a:ext cx="947459" cy="947459"/>
          </a:xfrm>
          <a:prstGeom prst="rect">
            <a:avLst/>
          </a:prstGeom>
        </p:spPr>
      </p:pic>
      <p:pic>
        <p:nvPicPr>
          <p:cNvPr id="44" name="Grafik 43">
            <a:extLst>
              <a:ext uri="{FF2B5EF4-FFF2-40B4-BE49-F238E27FC236}">
                <a16:creationId xmlns:a16="http://schemas.microsoft.com/office/drawing/2014/main" id="{6422959D-205D-E268-08F3-583C86D7F07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7688486" y="3329337"/>
            <a:ext cx="947459" cy="947459"/>
          </a:xfrm>
          <a:prstGeom prst="rect">
            <a:avLst/>
          </a:prstGeom>
        </p:spPr>
      </p:pic>
      <p:pic>
        <p:nvPicPr>
          <p:cNvPr id="45" name="Grafik 44">
            <a:extLst>
              <a:ext uri="{FF2B5EF4-FFF2-40B4-BE49-F238E27FC236}">
                <a16:creationId xmlns:a16="http://schemas.microsoft.com/office/drawing/2014/main" id="{7DE5C4DC-193C-2E3D-3C21-DADED2CF94F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703168" y="3329337"/>
            <a:ext cx="947459" cy="947459"/>
          </a:xfrm>
          <a:prstGeom prst="rect">
            <a:avLst/>
          </a:prstGeom>
        </p:spPr>
      </p:pic>
      <p:pic>
        <p:nvPicPr>
          <p:cNvPr id="49" name="Grafik 48">
            <a:extLst>
              <a:ext uri="{FF2B5EF4-FFF2-40B4-BE49-F238E27FC236}">
                <a16:creationId xmlns:a16="http://schemas.microsoft.com/office/drawing/2014/main" id="{489CB601-98B8-466B-A09C-01141D588A32}"/>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659120" y="3329337"/>
            <a:ext cx="947459" cy="947459"/>
          </a:xfrm>
          <a:prstGeom prst="rect">
            <a:avLst/>
          </a:prstGeom>
        </p:spPr>
      </p:pic>
      <p:pic>
        <p:nvPicPr>
          <p:cNvPr id="50" name="Grafik 49">
            <a:extLst>
              <a:ext uri="{FF2B5EF4-FFF2-40B4-BE49-F238E27FC236}">
                <a16:creationId xmlns:a16="http://schemas.microsoft.com/office/drawing/2014/main" id="{4941B452-5EBE-8182-DB8D-C4D06AE1BA87}"/>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644437" y="3329337"/>
            <a:ext cx="947459" cy="947459"/>
          </a:xfrm>
          <a:prstGeom prst="rect">
            <a:avLst/>
          </a:prstGeom>
        </p:spPr>
      </p:pic>
      <p:sp>
        <p:nvSpPr>
          <p:cNvPr id="51" name="Textfeld 50">
            <a:extLst>
              <a:ext uri="{FF2B5EF4-FFF2-40B4-BE49-F238E27FC236}">
                <a16:creationId xmlns:a16="http://schemas.microsoft.com/office/drawing/2014/main" id="{1315B833-3F4E-D47E-54E5-0F3211A54850}"/>
              </a:ext>
            </a:extLst>
          </p:cNvPr>
          <p:cNvSpPr txBox="1"/>
          <p:nvPr/>
        </p:nvSpPr>
        <p:spPr>
          <a:xfrm>
            <a:off x="1496074" y="4402172"/>
            <a:ext cx="1244185" cy="461665"/>
          </a:xfrm>
          <a:prstGeom prst="rect">
            <a:avLst/>
          </a:prstGeom>
          <a:noFill/>
        </p:spPr>
        <p:txBody>
          <a:bodyPr wrap="square" rtlCol="0">
            <a:spAutoFit/>
          </a:bodyPr>
          <a:lstStyle/>
          <a:p>
            <a:pPr algn="ctr"/>
            <a:r>
              <a:rPr lang="de-DE" sz="2400" dirty="0"/>
              <a:t>Azubi</a:t>
            </a:r>
          </a:p>
        </p:txBody>
      </p:sp>
      <p:sp>
        <p:nvSpPr>
          <p:cNvPr id="52" name="Textfeld 51">
            <a:extLst>
              <a:ext uri="{FF2B5EF4-FFF2-40B4-BE49-F238E27FC236}">
                <a16:creationId xmlns:a16="http://schemas.microsoft.com/office/drawing/2014/main" id="{D9E2A811-8118-3E11-AC32-761070264A81}"/>
              </a:ext>
            </a:extLst>
          </p:cNvPr>
          <p:cNvSpPr txBox="1"/>
          <p:nvPr/>
        </p:nvSpPr>
        <p:spPr>
          <a:xfrm>
            <a:off x="3029672" y="4402172"/>
            <a:ext cx="2206353" cy="461665"/>
          </a:xfrm>
          <a:prstGeom prst="rect">
            <a:avLst/>
          </a:prstGeom>
          <a:noFill/>
        </p:spPr>
        <p:txBody>
          <a:bodyPr wrap="square" rtlCol="0">
            <a:spAutoFit/>
          </a:bodyPr>
          <a:lstStyle/>
          <a:p>
            <a:pPr algn="ctr"/>
            <a:r>
              <a:rPr lang="de-DE" sz="2400" dirty="0"/>
              <a:t>Projektleiter</a:t>
            </a:r>
          </a:p>
        </p:txBody>
      </p:sp>
      <p:sp>
        <p:nvSpPr>
          <p:cNvPr id="2" name="Textfeld 1">
            <a:extLst>
              <a:ext uri="{FF2B5EF4-FFF2-40B4-BE49-F238E27FC236}">
                <a16:creationId xmlns:a16="http://schemas.microsoft.com/office/drawing/2014/main" id="{7B2816CA-14D6-F70A-CD0F-A572546FDF0A}"/>
              </a:ext>
            </a:extLst>
          </p:cNvPr>
          <p:cNvSpPr txBox="1"/>
          <p:nvPr/>
        </p:nvSpPr>
        <p:spPr>
          <a:xfrm>
            <a:off x="755245" y="2256998"/>
            <a:ext cx="2675620" cy="461665"/>
          </a:xfrm>
          <a:prstGeom prst="rect">
            <a:avLst/>
          </a:prstGeom>
          <a:noFill/>
        </p:spPr>
        <p:txBody>
          <a:bodyPr wrap="square" rtlCol="0">
            <a:spAutoFit/>
          </a:bodyPr>
          <a:lstStyle/>
          <a:p>
            <a:pPr algn="ctr"/>
            <a:r>
              <a:rPr lang="de-DE" sz="2400" dirty="0"/>
              <a:t>Kick-Off Meeting</a:t>
            </a:r>
          </a:p>
        </p:txBody>
      </p:sp>
      <p:sp>
        <p:nvSpPr>
          <p:cNvPr id="7" name="Textfeld 6">
            <a:extLst>
              <a:ext uri="{FF2B5EF4-FFF2-40B4-BE49-F238E27FC236}">
                <a16:creationId xmlns:a16="http://schemas.microsoft.com/office/drawing/2014/main" id="{0DE0213C-CFF2-CA50-305E-849AF4469040}"/>
              </a:ext>
            </a:extLst>
          </p:cNvPr>
          <p:cNvSpPr txBox="1"/>
          <p:nvPr/>
        </p:nvSpPr>
        <p:spPr>
          <a:xfrm>
            <a:off x="5249593" y="2256998"/>
            <a:ext cx="1853911" cy="461665"/>
          </a:xfrm>
          <a:prstGeom prst="rect">
            <a:avLst/>
          </a:prstGeom>
          <a:noFill/>
        </p:spPr>
        <p:txBody>
          <a:bodyPr wrap="square" rtlCol="0">
            <a:spAutoFit/>
          </a:bodyPr>
          <a:lstStyle/>
          <a:p>
            <a:pPr algn="ctr"/>
            <a:r>
              <a:rPr lang="de-DE" sz="2400" dirty="0">
                <a:solidFill>
                  <a:schemeClr val="bg1">
                    <a:lumMod val="50000"/>
                  </a:schemeClr>
                </a:solidFill>
              </a:rPr>
              <a:t>Workshops</a:t>
            </a:r>
          </a:p>
        </p:txBody>
      </p:sp>
      <p:pic>
        <p:nvPicPr>
          <p:cNvPr id="10" name="Grafik 9">
            <a:extLst>
              <a:ext uri="{FF2B5EF4-FFF2-40B4-BE49-F238E27FC236}">
                <a16:creationId xmlns:a16="http://schemas.microsoft.com/office/drawing/2014/main" id="{2DB039C9-98C5-11E6-5552-F8B09EEDDEBD}"/>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024127" y="1828502"/>
            <a:ext cx="304843" cy="304843"/>
          </a:xfrm>
          <a:prstGeom prst="rect">
            <a:avLst/>
          </a:prstGeom>
        </p:spPr>
      </p:pic>
      <p:sp>
        <p:nvSpPr>
          <p:cNvPr id="20" name="Textfeld 19">
            <a:extLst>
              <a:ext uri="{FF2B5EF4-FFF2-40B4-BE49-F238E27FC236}">
                <a16:creationId xmlns:a16="http://schemas.microsoft.com/office/drawing/2014/main" id="{92D19AC7-C835-BAAD-1D9F-BDE16D854D15}"/>
              </a:ext>
            </a:extLst>
          </p:cNvPr>
          <p:cNvSpPr txBox="1"/>
          <p:nvPr/>
        </p:nvSpPr>
        <p:spPr>
          <a:xfrm>
            <a:off x="8922232" y="2256998"/>
            <a:ext cx="2514523" cy="461665"/>
          </a:xfrm>
          <a:prstGeom prst="rect">
            <a:avLst/>
          </a:prstGeom>
          <a:noFill/>
        </p:spPr>
        <p:txBody>
          <a:bodyPr wrap="square" rtlCol="0">
            <a:spAutoFit/>
          </a:bodyPr>
          <a:lstStyle/>
          <a:p>
            <a:pPr algn="ctr"/>
            <a:r>
              <a:rPr lang="de-DE" sz="2400" dirty="0">
                <a:solidFill>
                  <a:schemeClr val="bg1">
                    <a:lumMod val="50000"/>
                  </a:schemeClr>
                </a:solidFill>
              </a:rPr>
              <a:t>Project </a:t>
            </a:r>
            <a:r>
              <a:rPr lang="de-DE" sz="2400" dirty="0" err="1">
                <a:solidFill>
                  <a:schemeClr val="bg1">
                    <a:lumMod val="50000"/>
                  </a:schemeClr>
                </a:solidFill>
              </a:rPr>
              <a:t>Scope</a:t>
            </a:r>
            <a:endParaRPr lang="de-DE" sz="2400" dirty="0">
              <a:solidFill>
                <a:schemeClr val="bg1">
                  <a:lumMod val="50000"/>
                </a:schemeClr>
              </a:solidFill>
            </a:endParaRPr>
          </a:p>
        </p:txBody>
      </p:sp>
      <p:pic>
        <p:nvPicPr>
          <p:cNvPr id="46" name="Grafik 45">
            <a:extLst>
              <a:ext uri="{FF2B5EF4-FFF2-40B4-BE49-F238E27FC236}">
                <a16:creationId xmlns:a16="http://schemas.microsoft.com/office/drawing/2014/main" id="{71D3D642-DE83-58CD-0B0A-3E6B10CA01E5}"/>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10027072" y="1828502"/>
            <a:ext cx="304843" cy="304843"/>
          </a:xfrm>
          <a:prstGeom prst="rect">
            <a:avLst/>
          </a:prstGeom>
        </p:spPr>
      </p:pic>
      <p:pic>
        <p:nvPicPr>
          <p:cNvPr id="47" name="Grafik 46">
            <a:extLst>
              <a:ext uri="{FF2B5EF4-FFF2-40B4-BE49-F238E27FC236}">
                <a16:creationId xmlns:a16="http://schemas.microsoft.com/office/drawing/2014/main" id="{3DCAC5E3-0C18-BDB7-5BCB-9C5E474F3E04}"/>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1940634" y="1828502"/>
            <a:ext cx="304843" cy="304843"/>
          </a:xfrm>
          <a:prstGeom prst="rect">
            <a:avLst/>
          </a:prstGeom>
        </p:spPr>
      </p:pic>
    </p:spTree>
    <p:extLst>
      <p:ext uri="{BB962C8B-B14F-4D97-AF65-F5344CB8AC3E}">
        <p14:creationId xmlns:p14="http://schemas.microsoft.com/office/powerpoint/2010/main" val="3052266665"/>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5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BC7D0-C5EB-65A7-7A23-AA4BB27D693C}"/>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5DBBC87C-8BC9-DDEE-5F2F-9FFE3428DE51}"/>
              </a:ext>
            </a:extLst>
          </p:cNvPr>
          <p:cNvSpPr/>
          <p:nvPr/>
        </p:nvSpPr>
        <p:spPr>
          <a:xfrm>
            <a:off x="0" y="5977594"/>
            <a:ext cx="2118167" cy="880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5AF82186-CDCD-0368-B6F1-95172F4B29BF}"/>
              </a:ext>
            </a:extLst>
          </p:cNvPr>
          <p:cNvSpPr/>
          <p:nvPr/>
        </p:nvSpPr>
        <p:spPr>
          <a:xfrm>
            <a:off x="898454" y="2869674"/>
            <a:ext cx="10538301" cy="3988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634724B-6E0A-1CA8-58D6-A1D728506282}"/>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649F8D42-D796-BB8A-6F98-9D64F819CB3F}"/>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EA888191-BA0F-8F2C-A537-C08180A3D4AA}"/>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19862454-AA1D-956B-2DBE-940D4E6A2B42}"/>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05C755D-B48A-94E7-A5BF-22FA603EA28F}"/>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0F20D169-A255-10DE-5E39-682F9D8F92F1}"/>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800F3725-7F43-32EC-5B7D-7F857F21069D}"/>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ABD2B3E1-B8E5-E498-31FE-767836BA554D}"/>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533933F-F30B-7555-92CC-6C8D0ECB43B1}"/>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14A4F234-9164-D76C-5BB7-CD83A0EEDDC2}"/>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C744F018-4E04-4900-BB32-B9D9DA46481D}"/>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4CA4681-6AB6-A587-7928-B17F23DD7A60}"/>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4042EDBD-7574-8A60-91F4-0A605146C5D8}"/>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78B804A8-B86E-43C5-AD64-CF7E95C75593}"/>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BF4BEE2C-E2E8-9C67-CE9D-44607FA8140D}"/>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2C7064D2-E1D4-060D-96B4-3EDB7AA8F837}"/>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3F8F073A-B908-24AA-2886-CA7AFD26D35D}"/>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D268638D-2626-BB3A-6109-D798C37E4828}"/>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414486E4-62A9-2FA8-D32F-11DFB71115A9}"/>
              </a:ext>
            </a:extLst>
          </p:cNvPr>
          <p:cNvPicPr>
            <a:picLocks noChangeAspect="1"/>
          </p:cNvPicPr>
          <p:nvPr/>
        </p:nvPicPr>
        <p:blipFill>
          <a:blip r:embed="rId4"/>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198E28A7-EBC9-AB00-4401-BD49878D1D96}"/>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2B5A7A35-CBCF-2921-8C4B-02C552F4572D}"/>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9DA9074E-FA92-A876-AA54-1FFC02714D40}"/>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4FF8B28C-F83A-7549-DCCF-60C407922AEA}"/>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766B1AE5-1D6D-58AA-BA51-BFC005597A13}"/>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FB926A51-3A24-F699-C672-77F2DFEEF804}"/>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69AB6E13-1AF8-1CD2-1B2B-C80324FDAFEC}"/>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21994EAE-067E-22BC-847D-E1018EAA2149}"/>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BAAE77F8-7879-5D53-8D41-0ED099C17AE3}"/>
              </a:ext>
            </a:extLst>
          </p:cNvPr>
          <p:cNvSpPr>
            <a:spLocks noGrp="1"/>
          </p:cNvSpPr>
          <p:nvPr>
            <p:ph type="title"/>
          </p:nvPr>
        </p:nvSpPr>
        <p:spPr/>
        <p:txBody>
          <a:bodyPr/>
          <a:lstStyle/>
          <a:p>
            <a:r>
              <a:rPr lang="de-DE" dirty="0">
                <a:solidFill>
                  <a:schemeClr val="tx1"/>
                </a:solidFill>
              </a:rPr>
              <a:t>Projektinitiierung</a:t>
            </a:r>
          </a:p>
        </p:txBody>
      </p:sp>
      <p:sp>
        <p:nvSpPr>
          <p:cNvPr id="4" name="Textfeld 3">
            <a:extLst>
              <a:ext uri="{FF2B5EF4-FFF2-40B4-BE49-F238E27FC236}">
                <a16:creationId xmlns:a16="http://schemas.microsoft.com/office/drawing/2014/main" id="{62CC694C-425B-6E3D-4D33-6CC87DBB3130}"/>
              </a:ext>
            </a:extLst>
          </p:cNvPr>
          <p:cNvSpPr txBox="1"/>
          <p:nvPr/>
        </p:nvSpPr>
        <p:spPr>
          <a:xfrm>
            <a:off x="-3561061" y="2614442"/>
            <a:ext cx="2675620" cy="461665"/>
          </a:xfrm>
          <a:prstGeom prst="rect">
            <a:avLst/>
          </a:prstGeom>
          <a:noFill/>
        </p:spPr>
        <p:txBody>
          <a:bodyPr wrap="square" rtlCol="0">
            <a:spAutoFit/>
          </a:bodyPr>
          <a:lstStyle/>
          <a:p>
            <a:pPr algn="ctr"/>
            <a:r>
              <a:rPr lang="de-DE" sz="2400" dirty="0"/>
              <a:t>Kick-Off Meeting</a:t>
            </a:r>
          </a:p>
        </p:txBody>
      </p:sp>
      <p:pic>
        <p:nvPicPr>
          <p:cNvPr id="42" name="Grafik 41">
            <a:extLst>
              <a:ext uri="{FF2B5EF4-FFF2-40B4-BE49-F238E27FC236}">
                <a16:creationId xmlns:a16="http://schemas.microsoft.com/office/drawing/2014/main" id="{198B7DBB-D546-6678-A2D8-F00B8A4BD4F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237834" y="3161641"/>
            <a:ext cx="727685" cy="727685"/>
          </a:xfrm>
          <a:prstGeom prst="rect">
            <a:avLst/>
          </a:prstGeom>
        </p:spPr>
      </p:pic>
      <p:pic>
        <p:nvPicPr>
          <p:cNvPr id="44" name="Grafik 43">
            <a:extLst>
              <a:ext uri="{FF2B5EF4-FFF2-40B4-BE49-F238E27FC236}">
                <a16:creationId xmlns:a16="http://schemas.microsoft.com/office/drawing/2014/main" id="{2CCD769B-BC5B-A15B-678E-6BE8453EF5C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998018" y="3712674"/>
            <a:ext cx="727685" cy="727685"/>
          </a:xfrm>
          <a:prstGeom prst="rect">
            <a:avLst/>
          </a:prstGeom>
        </p:spPr>
      </p:pic>
      <p:pic>
        <p:nvPicPr>
          <p:cNvPr id="45" name="Grafik 44">
            <a:extLst>
              <a:ext uri="{FF2B5EF4-FFF2-40B4-BE49-F238E27FC236}">
                <a16:creationId xmlns:a16="http://schemas.microsoft.com/office/drawing/2014/main" id="{E09D64D3-22FA-CAE4-8F30-1708BE161473}"/>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746048" y="4439960"/>
            <a:ext cx="727685" cy="727685"/>
          </a:xfrm>
          <a:prstGeom prst="rect">
            <a:avLst/>
          </a:prstGeom>
        </p:spPr>
      </p:pic>
      <p:pic>
        <p:nvPicPr>
          <p:cNvPr id="49" name="Grafik 48">
            <a:extLst>
              <a:ext uri="{FF2B5EF4-FFF2-40B4-BE49-F238E27FC236}">
                <a16:creationId xmlns:a16="http://schemas.microsoft.com/office/drawing/2014/main" id="{36DF45F0-9673-74A1-0DA3-E82A5ECCFF0B}"/>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64898" y="3348832"/>
            <a:ext cx="727685" cy="727685"/>
          </a:xfrm>
          <a:prstGeom prst="rect">
            <a:avLst/>
          </a:prstGeom>
        </p:spPr>
      </p:pic>
      <p:pic>
        <p:nvPicPr>
          <p:cNvPr id="50" name="Grafik 49">
            <a:extLst>
              <a:ext uri="{FF2B5EF4-FFF2-40B4-BE49-F238E27FC236}">
                <a16:creationId xmlns:a16="http://schemas.microsoft.com/office/drawing/2014/main" id="{DE0C5AA0-B75B-69C2-E57A-27C356B8B4B6}"/>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528040" y="3945090"/>
            <a:ext cx="727685" cy="727685"/>
          </a:xfrm>
          <a:prstGeom prst="rect">
            <a:avLst/>
          </a:prstGeom>
        </p:spPr>
      </p:pic>
      <p:sp>
        <p:nvSpPr>
          <p:cNvPr id="2" name="Rechteck: abgerundete Ecken 1">
            <a:extLst>
              <a:ext uri="{FF2B5EF4-FFF2-40B4-BE49-F238E27FC236}">
                <a16:creationId xmlns:a16="http://schemas.microsoft.com/office/drawing/2014/main" id="{218FBA30-E74F-3AA1-E01A-F20FB09E32D6}"/>
              </a:ext>
            </a:extLst>
          </p:cNvPr>
          <p:cNvSpPr/>
          <p:nvPr/>
        </p:nvSpPr>
        <p:spPr>
          <a:xfrm>
            <a:off x="2626667" y="3260197"/>
            <a:ext cx="3809999" cy="546409"/>
          </a:xfrm>
          <a:prstGeom prst="roundRect">
            <a:avLst>
              <a:gd name="adj" fmla="val 2551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7A7E4C51-6C01-1321-D680-7FE1F92425EA}"/>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084459" y="3692290"/>
            <a:ext cx="228632" cy="228632"/>
          </a:xfrm>
          <a:prstGeom prst="rect">
            <a:avLst/>
          </a:prstGeom>
        </p:spPr>
      </p:pic>
      <p:pic>
        <p:nvPicPr>
          <p:cNvPr id="10" name="Grafik 9">
            <a:extLst>
              <a:ext uri="{FF2B5EF4-FFF2-40B4-BE49-F238E27FC236}">
                <a16:creationId xmlns:a16="http://schemas.microsoft.com/office/drawing/2014/main" id="{CB2A2D4D-E990-5F43-D67F-491B61709AE6}"/>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2696330" y="3145882"/>
            <a:ext cx="228632" cy="228632"/>
          </a:xfrm>
          <a:prstGeom prst="rect">
            <a:avLst/>
          </a:prstGeom>
        </p:spPr>
      </p:pic>
      <p:sp>
        <p:nvSpPr>
          <p:cNvPr id="20" name="Textfeld 19">
            <a:extLst>
              <a:ext uri="{FF2B5EF4-FFF2-40B4-BE49-F238E27FC236}">
                <a16:creationId xmlns:a16="http://schemas.microsoft.com/office/drawing/2014/main" id="{6CC387AC-DD8F-C7CA-50FD-88C8D80CCB33}"/>
              </a:ext>
            </a:extLst>
          </p:cNvPr>
          <p:cNvSpPr txBox="1"/>
          <p:nvPr/>
        </p:nvSpPr>
        <p:spPr>
          <a:xfrm>
            <a:off x="2626667" y="3263951"/>
            <a:ext cx="3809999" cy="584775"/>
          </a:xfrm>
          <a:prstGeom prst="rect">
            <a:avLst/>
          </a:prstGeom>
          <a:noFill/>
        </p:spPr>
        <p:txBody>
          <a:bodyPr wrap="square" rtlCol="0">
            <a:spAutoFit/>
          </a:bodyPr>
          <a:lstStyle/>
          <a:p>
            <a:pPr algn="ctr"/>
            <a:r>
              <a:rPr lang="de-DE" sz="1600" dirty="0">
                <a:ea typeface="Calibri" panose="020F0502020204030204" pitchFamily="34" charset="0"/>
                <a:cs typeface="Calibri" panose="020F0502020204030204" pitchFamily="34" charset="0"/>
              </a:rPr>
              <a:t>Systemübergreifende </a:t>
            </a:r>
            <a:r>
              <a:rPr lang="de-DE" sz="1600" dirty="0" err="1">
                <a:ea typeface="Calibri" panose="020F0502020204030204" pitchFamily="34" charset="0"/>
                <a:cs typeface="Calibri" panose="020F0502020204030204" pitchFamily="34" charset="0"/>
              </a:rPr>
              <a:t>Syncronisation</a:t>
            </a:r>
            <a:r>
              <a:rPr lang="de-DE" sz="1600" dirty="0">
                <a:ea typeface="Calibri" panose="020F0502020204030204" pitchFamily="34" charset="0"/>
                <a:cs typeface="Calibri" panose="020F0502020204030204" pitchFamily="34" charset="0"/>
              </a:rPr>
              <a:t> der Retourengründe</a:t>
            </a:r>
          </a:p>
        </p:txBody>
      </p:sp>
      <p:sp>
        <p:nvSpPr>
          <p:cNvPr id="46" name="Rechteck: abgerundete Ecken 45">
            <a:extLst>
              <a:ext uri="{FF2B5EF4-FFF2-40B4-BE49-F238E27FC236}">
                <a16:creationId xmlns:a16="http://schemas.microsoft.com/office/drawing/2014/main" id="{E2B2DCE5-0A64-A892-C497-249DDEAF7C29}"/>
              </a:ext>
            </a:extLst>
          </p:cNvPr>
          <p:cNvSpPr/>
          <p:nvPr/>
        </p:nvSpPr>
        <p:spPr>
          <a:xfrm>
            <a:off x="6442300" y="3757403"/>
            <a:ext cx="3809999" cy="546409"/>
          </a:xfrm>
          <a:prstGeom prst="roundRect">
            <a:avLst>
              <a:gd name="adj" fmla="val 2551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47" name="Grafik 46">
            <a:extLst>
              <a:ext uri="{FF2B5EF4-FFF2-40B4-BE49-F238E27FC236}">
                <a16:creationId xmlns:a16="http://schemas.microsoft.com/office/drawing/2014/main" id="{045F9A45-D9EC-40BB-F3C6-503039D558C4}"/>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9900092" y="4189496"/>
            <a:ext cx="228632" cy="228632"/>
          </a:xfrm>
          <a:prstGeom prst="rect">
            <a:avLst/>
          </a:prstGeom>
        </p:spPr>
      </p:pic>
      <p:pic>
        <p:nvPicPr>
          <p:cNvPr id="48" name="Grafik 47">
            <a:extLst>
              <a:ext uri="{FF2B5EF4-FFF2-40B4-BE49-F238E27FC236}">
                <a16:creationId xmlns:a16="http://schemas.microsoft.com/office/drawing/2014/main" id="{0C27A6BC-5CE8-A70A-09EE-CE51CAEFC588}"/>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6511963" y="3643088"/>
            <a:ext cx="228632" cy="228632"/>
          </a:xfrm>
          <a:prstGeom prst="rect">
            <a:avLst/>
          </a:prstGeom>
        </p:spPr>
      </p:pic>
      <p:sp>
        <p:nvSpPr>
          <p:cNvPr id="53" name="Textfeld 52">
            <a:extLst>
              <a:ext uri="{FF2B5EF4-FFF2-40B4-BE49-F238E27FC236}">
                <a16:creationId xmlns:a16="http://schemas.microsoft.com/office/drawing/2014/main" id="{E8388322-3ADB-CEBE-F45F-08638B7F9DCD}"/>
              </a:ext>
            </a:extLst>
          </p:cNvPr>
          <p:cNvSpPr txBox="1"/>
          <p:nvPr/>
        </p:nvSpPr>
        <p:spPr>
          <a:xfrm>
            <a:off x="6589187" y="3829599"/>
            <a:ext cx="3809999" cy="369332"/>
          </a:xfrm>
          <a:prstGeom prst="rect">
            <a:avLst/>
          </a:prstGeom>
          <a:noFill/>
        </p:spPr>
        <p:txBody>
          <a:bodyPr wrap="square" rtlCol="0">
            <a:spAutoFit/>
          </a:bodyPr>
          <a:lstStyle/>
          <a:p>
            <a:pPr algn="ctr"/>
            <a:r>
              <a:rPr lang="de-DE" sz="1800" dirty="0">
                <a:ea typeface="Calibri" panose="020F0502020204030204" pitchFamily="34" charset="0"/>
                <a:cs typeface="Calibri" panose="020F0502020204030204" pitchFamily="34" charset="0"/>
              </a:rPr>
              <a:t>QR Code statt Retourenlabel</a:t>
            </a:r>
          </a:p>
        </p:txBody>
      </p:sp>
      <p:sp>
        <p:nvSpPr>
          <p:cNvPr id="55" name="Rechteck: abgerundete Ecken 54">
            <a:extLst>
              <a:ext uri="{FF2B5EF4-FFF2-40B4-BE49-F238E27FC236}">
                <a16:creationId xmlns:a16="http://schemas.microsoft.com/office/drawing/2014/main" id="{4C5BEBE9-C588-E564-707E-3C4901DA3451}"/>
              </a:ext>
            </a:extLst>
          </p:cNvPr>
          <p:cNvSpPr/>
          <p:nvPr/>
        </p:nvSpPr>
        <p:spPr>
          <a:xfrm>
            <a:off x="1771692" y="4085395"/>
            <a:ext cx="3809999" cy="546409"/>
          </a:xfrm>
          <a:prstGeom prst="roundRect">
            <a:avLst>
              <a:gd name="adj" fmla="val 2551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56" name="Grafik 55">
            <a:extLst>
              <a:ext uri="{FF2B5EF4-FFF2-40B4-BE49-F238E27FC236}">
                <a16:creationId xmlns:a16="http://schemas.microsoft.com/office/drawing/2014/main" id="{25E2CC48-2E74-BAE8-9B27-C03282E9439E}"/>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5229484" y="4517488"/>
            <a:ext cx="228632" cy="228632"/>
          </a:xfrm>
          <a:prstGeom prst="rect">
            <a:avLst/>
          </a:prstGeom>
        </p:spPr>
      </p:pic>
      <p:pic>
        <p:nvPicPr>
          <p:cNvPr id="57" name="Grafik 56">
            <a:extLst>
              <a:ext uri="{FF2B5EF4-FFF2-40B4-BE49-F238E27FC236}">
                <a16:creationId xmlns:a16="http://schemas.microsoft.com/office/drawing/2014/main" id="{A465BAA4-9053-100F-FCD4-9D36938A2762}"/>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1841355" y="3971080"/>
            <a:ext cx="228632" cy="228632"/>
          </a:xfrm>
          <a:prstGeom prst="rect">
            <a:avLst/>
          </a:prstGeom>
        </p:spPr>
      </p:pic>
      <p:sp>
        <p:nvSpPr>
          <p:cNvPr id="58" name="Textfeld 57">
            <a:extLst>
              <a:ext uri="{FF2B5EF4-FFF2-40B4-BE49-F238E27FC236}">
                <a16:creationId xmlns:a16="http://schemas.microsoft.com/office/drawing/2014/main" id="{5EB5F42D-9F5B-B0C6-33B7-CA18E14673D9}"/>
              </a:ext>
            </a:extLst>
          </p:cNvPr>
          <p:cNvSpPr txBox="1"/>
          <p:nvPr/>
        </p:nvSpPr>
        <p:spPr>
          <a:xfrm>
            <a:off x="1747411" y="4142968"/>
            <a:ext cx="3809999" cy="369332"/>
          </a:xfrm>
          <a:prstGeom prst="rect">
            <a:avLst/>
          </a:prstGeom>
          <a:noFill/>
        </p:spPr>
        <p:txBody>
          <a:bodyPr wrap="square" rtlCol="0">
            <a:spAutoFit/>
          </a:bodyPr>
          <a:lstStyle/>
          <a:p>
            <a:pPr algn="ctr"/>
            <a:r>
              <a:rPr lang="de-DE" dirty="0">
                <a:ea typeface="Calibri" panose="020F0502020204030204" pitchFamily="34" charset="0"/>
                <a:cs typeface="Calibri" panose="020F0502020204030204" pitchFamily="34" charset="0"/>
              </a:rPr>
              <a:t>E-Mail mit Rücksendeanweisung</a:t>
            </a:r>
          </a:p>
        </p:txBody>
      </p:sp>
      <p:sp>
        <p:nvSpPr>
          <p:cNvPr id="59" name="Rechteck: abgerundete Ecken 58">
            <a:extLst>
              <a:ext uri="{FF2B5EF4-FFF2-40B4-BE49-F238E27FC236}">
                <a16:creationId xmlns:a16="http://schemas.microsoft.com/office/drawing/2014/main" id="{A979E61A-C925-22EF-0649-71095054DE22}"/>
              </a:ext>
            </a:extLst>
          </p:cNvPr>
          <p:cNvSpPr/>
          <p:nvPr/>
        </p:nvSpPr>
        <p:spPr>
          <a:xfrm>
            <a:off x="5979200" y="4615908"/>
            <a:ext cx="3809999" cy="546409"/>
          </a:xfrm>
          <a:prstGeom prst="roundRect">
            <a:avLst>
              <a:gd name="adj" fmla="val 2551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60" name="Grafik 59">
            <a:extLst>
              <a:ext uri="{FF2B5EF4-FFF2-40B4-BE49-F238E27FC236}">
                <a16:creationId xmlns:a16="http://schemas.microsoft.com/office/drawing/2014/main" id="{772EE682-EF7A-3E9F-E33B-824CD8E03486}"/>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9436992" y="5048001"/>
            <a:ext cx="228632" cy="228632"/>
          </a:xfrm>
          <a:prstGeom prst="rect">
            <a:avLst/>
          </a:prstGeom>
        </p:spPr>
      </p:pic>
      <p:pic>
        <p:nvPicPr>
          <p:cNvPr id="61" name="Grafik 60">
            <a:extLst>
              <a:ext uri="{FF2B5EF4-FFF2-40B4-BE49-F238E27FC236}">
                <a16:creationId xmlns:a16="http://schemas.microsoft.com/office/drawing/2014/main" id="{ACADD49D-16F2-2DAA-20FA-3CDE779DCD8F}"/>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6048863" y="4501593"/>
            <a:ext cx="228632" cy="228632"/>
          </a:xfrm>
          <a:prstGeom prst="rect">
            <a:avLst/>
          </a:prstGeom>
        </p:spPr>
      </p:pic>
      <p:sp>
        <p:nvSpPr>
          <p:cNvPr id="62" name="Textfeld 61">
            <a:extLst>
              <a:ext uri="{FF2B5EF4-FFF2-40B4-BE49-F238E27FC236}">
                <a16:creationId xmlns:a16="http://schemas.microsoft.com/office/drawing/2014/main" id="{52DB85BC-9083-39DC-79E0-632F210FC18D}"/>
              </a:ext>
            </a:extLst>
          </p:cNvPr>
          <p:cNvSpPr txBox="1"/>
          <p:nvPr/>
        </p:nvSpPr>
        <p:spPr>
          <a:xfrm>
            <a:off x="6126087" y="4688104"/>
            <a:ext cx="3809999" cy="369332"/>
          </a:xfrm>
          <a:prstGeom prst="rect">
            <a:avLst/>
          </a:prstGeom>
          <a:noFill/>
        </p:spPr>
        <p:txBody>
          <a:bodyPr wrap="square" rtlCol="0">
            <a:spAutoFit/>
          </a:bodyPr>
          <a:lstStyle/>
          <a:p>
            <a:r>
              <a:rPr lang="de-DE" sz="1800" dirty="0" err="1">
                <a:ea typeface="Calibri" panose="020F0502020204030204" pitchFamily="34" charset="0"/>
                <a:cs typeface="Calibri" panose="020F0502020204030204" pitchFamily="34" charset="0"/>
              </a:rPr>
              <a:t>Loging</a:t>
            </a:r>
            <a:r>
              <a:rPr lang="de-DE" sz="1800" dirty="0">
                <a:ea typeface="Calibri" panose="020F0502020204030204" pitchFamily="34" charset="0"/>
                <a:cs typeface="Calibri" panose="020F0502020204030204" pitchFamily="34" charset="0"/>
              </a:rPr>
              <a:t> Payload Error </a:t>
            </a:r>
            <a:r>
              <a:rPr lang="de-DE" sz="1800" dirty="0" err="1">
                <a:ea typeface="Calibri" panose="020F0502020204030204" pitchFamily="34" charset="0"/>
                <a:cs typeface="Calibri" panose="020F0502020204030204" pitchFamily="34" charset="0"/>
              </a:rPr>
              <a:t>Requests</a:t>
            </a:r>
            <a:endParaRPr lang="de-DE" sz="1800" dirty="0">
              <a:ea typeface="Calibri" panose="020F0502020204030204" pitchFamily="34" charset="0"/>
              <a:cs typeface="Calibri" panose="020F0502020204030204" pitchFamily="34" charset="0"/>
            </a:endParaRPr>
          </a:p>
        </p:txBody>
      </p:sp>
      <p:sp>
        <p:nvSpPr>
          <p:cNvPr id="63" name="Rechteck: abgerundete Ecken 62">
            <a:extLst>
              <a:ext uri="{FF2B5EF4-FFF2-40B4-BE49-F238E27FC236}">
                <a16:creationId xmlns:a16="http://schemas.microsoft.com/office/drawing/2014/main" id="{5E31CFD9-2F95-CA2E-A041-8DED43BBC0F0}"/>
              </a:ext>
            </a:extLst>
          </p:cNvPr>
          <p:cNvSpPr/>
          <p:nvPr/>
        </p:nvSpPr>
        <p:spPr>
          <a:xfrm>
            <a:off x="2100204" y="4985791"/>
            <a:ext cx="3809999" cy="546409"/>
          </a:xfrm>
          <a:prstGeom prst="roundRect">
            <a:avLst>
              <a:gd name="adj" fmla="val 2551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64" name="Grafik 63">
            <a:extLst>
              <a:ext uri="{FF2B5EF4-FFF2-40B4-BE49-F238E27FC236}">
                <a16:creationId xmlns:a16="http://schemas.microsoft.com/office/drawing/2014/main" id="{46C0ACF1-8A05-43B0-32AB-FB7EFF84C20D}"/>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5557996" y="5417884"/>
            <a:ext cx="228632" cy="228632"/>
          </a:xfrm>
          <a:prstGeom prst="rect">
            <a:avLst/>
          </a:prstGeom>
        </p:spPr>
      </p:pic>
      <p:pic>
        <p:nvPicPr>
          <p:cNvPr id="65" name="Grafik 64">
            <a:extLst>
              <a:ext uri="{FF2B5EF4-FFF2-40B4-BE49-F238E27FC236}">
                <a16:creationId xmlns:a16="http://schemas.microsoft.com/office/drawing/2014/main" id="{9E12506A-3C9E-6533-3F81-FBD6E8A3FE3D}"/>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2169867" y="4871476"/>
            <a:ext cx="228632" cy="228632"/>
          </a:xfrm>
          <a:prstGeom prst="rect">
            <a:avLst/>
          </a:prstGeom>
        </p:spPr>
      </p:pic>
      <p:sp>
        <p:nvSpPr>
          <p:cNvPr id="66" name="Textfeld 65">
            <a:extLst>
              <a:ext uri="{FF2B5EF4-FFF2-40B4-BE49-F238E27FC236}">
                <a16:creationId xmlns:a16="http://schemas.microsoft.com/office/drawing/2014/main" id="{4F65C1D5-D6F4-DD3E-BB91-4DE0BAFD7419}"/>
              </a:ext>
            </a:extLst>
          </p:cNvPr>
          <p:cNvSpPr txBox="1"/>
          <p:nvPr/>
        </p:nvSpPr>
        <p:spPr>
          <a:xfrm>
            <a:off x="2063226" y="5057987"/>
            <a:ext cx="3809999" cy="369332"/>
          </a:xfrm>
          <a:prstGeom prst="rect">
            <a:avLst/>
          </a:prstGeom>
          <a:noFill/>
        </p:spPr>
        <p:txBody>
          <a:bodyPr wrap="square" rtlCol="0">
            <a:spAutoFit/>
          </a:bodyPr>
          <a:lstStyle/>
          <a:p>
            <a:pPr algn="ctr"/>
            <a:r>
              <a:rPr lang="de-DE" dirty="0" err="1">
                <a:ea typeface="Calibri" panose="020F0502020204030204" pitchFamily="34" charset="0"/>
                <a:cs typeface="Calibri" panose="020F0502020204030204" pitchFamily="34" charset="0"/>
              </a:rPr>
              <a:t>Queuen</a:t>
            </a:r>
            <a:r>
              <a:rPr lang="de-DE" dirty="0">
                <a:ea typeface="Calibri" panose="020F0502020204030204" pitchFamily="34" charset="0"/>
                <a:cs typeface="Calibri" panose="020F0502020204030204" pitchFamily="34" charset="0"/>
              </a:rPr>
              <a:t> von RMA in Datenbank</a:t>
            </a:r>
          </a:p>
        </p:txBody>
      </p:sp>
      <p:sp>
        <p:nvSpPr>
          <p:cNvPr id="67" name="Rechteck: abgerundete Ecken 66">
            <a:extLst>
              <a:ext uri="{FF2B5EF4-FFF2-40B4-BE49-F238E27FC236}">
                <a16:creationId xmlns:a16="http://schemas.microsoft.com/office/drawing/2014/main" id="{60F8B1C0-542F-0973-7182-CE863F84BA0B}"/>
              </a:ext>
            </a:extLst>
          </p:cNvPr>
          <p:cNvSpPr/>
          <p:nvPr/>
        </p:nvSpPr>
        <p:spPr>
          <a:xfrm>
            <a:off x="6850066" y="5459612"/>
            <a:ext cx="3809999" cy="546409"/>
          </a:xfrm>
          <a:prstGeom prst="roundRect">
            <a:avLst>
              <a:gd name="adj" fmla="val 2551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68" name="Grafik 67">
            <a:extLst>
              <a:ext uri="{FF2B5EF4-FFF2-40B4-BE49-F238E27FC236}">
                <a16:creationId xmlns:a16="http://schemas.microsoft.com/office/drawing/2014/main" id="{CCFC6083-BE62-43EE-9669-A8D9440E58F0}"/>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0307858" y="5891705"/>
            <a:ext cx="228632" cy="228632"/>
          </a:xfrm>
          <a:prstGeom prst="rect">
            <a:avLst/>
          </a:prstGeom>
        </p:spPr>
      </p:pic>
      <p:pic>
        <p:nvPicPr>
          <p:cNvPr id="69" name="Grafik 68">
            <a:extLst>
              <a:ext uri="{FF2B5EF4-FFF2-40B4-BE49-F238E27FC236}">
                <a16:creationId xmlns:a16="http://schemas.microsoft.com/office/drawing/2014/main" id="{D3345081-EA9A-B9F6-4DDD-23352DC2ED2F}"/>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6919729" y="5345297"/>
            <a:ext cx="228632" cy="228632"/>
          </a:xfrm>
          <a:prstGeom prst="rect">
            <a:avLst/>
          </a:prstGeom>
        </p:spPr>
      </p:pic>
      <p:sp>
        <p:nvSpPr>
          <p:cNvPr id="70" name="Textfeld 69">
            <a:extLst>
              <a:ext uri="{FF2B5EF4-FFF2-40B4-BE49-F238E27FC236}">
                <a16:creationId xmlns:a16="http://schemas.microsoft.com/office/drawing/2014/main" id="{5E632F4D-EDE3-EC47-316B-8226185DB422}"/>
              </a:ext>
            </a:extLst>
          </p:cNvPr>
          <p:cNvSpPr txBox="1"/>
          <p:nvPr/>
        </p:nvSpPr>
        <p:spPr>
          <a:xfrm>
            <a:off x="6996953" y="5531808"/>
            <a:ext cx="3809999" cy="369332"/>
          </a:xfrm>
          <a:prstGeom prst="rect">
            <a:avLst/>
          </a:prstGeom>
          <a:noFill/>
        </p:spPr>
        <p:txBody>
          <a:bodyPr wrap="square" rtlCol="0">
            <a:spAutoFit/>
          </a:bodyPr>
          <a:lstStyle/>
          <a:p>
            <a:r>
              <a:rPr lang="de-DE" dirty="0">
                <a:ea typeface="Calibri" panose="020F0502020204030204" pitchFamily="34" charset="0"/>
                <a:cs typeface="Calibri" panose="020F0502020204030204" pitchFamily="34" charset="0"/>
              </a:rPr>
              <a:t>Registrieren von RMA im WMS</a:t>
            </a:r>
          </a:p>
        </p:txBody>
      </p:sp>
      <p:sp>
        <p:nvSpPr>
          <p:cNvPr id="71" name="Rechteck: abgerundete Ecken 70">
            <a:extLst>
              <a:ext uri="{FF2B5EF4-FFF2-40B4-BE49-F238E27FC236}">
                <a16:creationId xmlns:a16="http://schemas.microsoft.com/office/drawing/2014/main" id="{A2A18182-C585-8A64-2349-2F875DBBE4DD}"/>
              </a:ext>
            </a:extLst>
          </p:cNvPr>
          <p:cNvSpPr/>
          <p:nvPr/>
        </p:nvSpPr>
        <p:spPr>
          <a:xfrm>
            <a:off x="2769605" y="5841314"/>
            <a:ext cx="3809999" cy="546409"/>
          </a:xfrm>
          <a:prstGeom prst="roundRect">
            <a:avLst>
              <a:gd name="adj" fmla="val 2551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a typeface="Calibri" panose="020F0502020204030204" pitchFamily="34" charset="0"/>
              <a:cs typeface="Calibri" panose="020F0502020204030204" pitchFamily="34" charset="0"/>
            </a:endParaRPr>
          </a:p>
        </p:txBody>
      </p:sp>
      <p:pic>
        <p:nvPicPr>
          <p:cNvPr id="72" name="Grafik 71">
            <a:extLst>
              <a:ext uri="{FF2B5EF4-FFF2-40B4-BE49-F238E27FC236}">
                <a16:creationId xmlns:a16="http://schemas.microsoft.com/office/drawing/2014/main" id="{4A330447-8C5C-EAFE-E8FC-7FBD1A346D4C}"/>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227397" y="6273407"/>
            <a:ext cx="228632" cy="228632"/>
          </a:xfrm>
          <a:prstGeom prst="rect">
            <a:avLst/>
          </a:prstGeom>
        </p:spPr>
      </p:pic>
      <p:pic>
        <p:nvPicPr>
          <p:cNvPr id="73" name="Grafik 72">
            <a:extLst>
              <a:ext uri="{FF2B5EF4-FFF2-40B4-BE49-F238E27FC236}">
                <a16:creationId xmlns:a16="http://schemas.microsoft.com/office/drawing/2014/main" id="{90F3E819-9389-1808-97DF-43B9CA02BD06}"/>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rot="10800000">
            <a:off x="2839268" y="5726999"/>
            <a:ext cx="228632" cy="228632"/>
          </a:xfrm>
          <a:prstGeom prst="rect">
            <a:avLst/>
          </a:prstGeom>
        </p:spPr>
      </p:pic>
      <p:sp>
        <p:nvSpPr>
          <p:cNvPr id="74" name="Textfeld 73">
            <a:extLst>
              <a:ext uri="{FF2B5EF4-FFF2-40B4-BE49-F238E27FC236}">
                <a16:creationId xmlns:a16="http://schemas.microsoft.com/office/drawing/2014/main" id="{CF0F90BA-978E-F8B8-6ECB-68779A38E3FA}"/>
              </a:ext>
            </a:extLst>
          </p:cNvPr>
          <p:cNvSpPr txBox="1"/>
          <p:nvPr/>
        </p:nvSpPr>
        <p:spPr>
          <a:xfrm>
            <a:off x="2916492" y="5913510"/>
            <a:ext cx="3809999" cy="369332"/>
          </a:xfrm>
          <a:prstGeom prst="rect">
            <a:avLst/>
          </a:prstGeom>
          <a:noFill/>
        </p:spPr>
        <p:txBody>
          <a:bodyPr wrap="square" rtlCol="0">
            <a:spAutoFit/>
          </a:bodyPr>
          <a:lstStyle/>
          <a:p>
            <a:r>
              <a:rPr lang="de-DE" dirty="0">
                <a:ea typeface="Calibri" panose="020F0502020204030204" pitchFamily="34" charset="0"/>
                <a:cs typeface="Calibri" panose="020F0502020204030204" pitchFamily="34" charset="0"/>
              </a:rPr>
              <a:t>Service </a:t>
            </a:r>
            <a:r>
              <a:rPr lang="de-DE" dirty="0" err="1">
                <a:ea typeface="Calibri" panose="020F0502020204030204" pitchFamily="34" charset="0"/>
                <a:cs typeface="Calibri" panose="020F0502020204030204" pitchFamily="34" charset="0"/>
              </a:rPr>
              <a:t>Worker</a:t>
            </a:r>
            <a:r>
              <a:rPr lang="de-DE" dirty="0">
                <a:ea typeface="Calibri" panose="020F0502020204030204" pitchFamily="34" charset="0"/>
                <a:cs typeface="Calibri" panose="020F0502020204030204" pitchFamily="34" charset="0"/>
              </a:rPr>
              <a:t> </a:t>
            </a:r>
            <a:r>
              <a:rPr lang="de-DE" dirty="0" err="1">
                <a:ea typeface="Calibri" panose="020F0502020204030204" pitchFamily="34" charset="0"/>
                <a:cs typeface="Calibri" panose="020F0502020204030204" pitchFamily="34" charset="0"/>
              </a:rPr>
              <a:t>failed</a:t>
            </a:r>
            <a:r>
              <a:rPr lang="de-DE" dirty="0">
                <a:ea typeface="Calibri" panose="020F0502020204030204" pitchFamily="34" charset="0"/>
                <a:cs typeface="Calibri" panose="020F0502020204030204" pitchFamily="34" charset="0"/>
              </a:rPr>
              <a:t> </a:t>
            </a:r>
            <a:r>
              <a:rPr lang="de-DE" dirty="0" err="1">
                <a:ea typeface="Calibri" panose="020F0502020204030204" pitchFamily="34" charset="0"/>
                <a:cs typeface="Calibri" panose="020F0502020204030204" pitchFamily="34" charset="0"/>
              </a:rPr>
              <a:t>Requests</a:t>
            </a:r>
            <a:endParaRPr lang="de-DE" dirty="0">
              <a:ea typeface="Calibri" panose="020F0502020204030204" pitchFamily="34" charset="0"/>
              <a:cs typeface="Calibri" panose="020F0502020204030204" pitchFamily="34" charset="0"/>
            </a:endParaRPr>
          </a:p>
        </p:txBody>
      </p:sp>
      <p:sp>
        <p:nvSpPr>
          <p:cNvPr id="51" name="Textfeld 50">
            <a:extLst>
              <a:ext uri="{FF2B5EF4-FFF2-40B4-BE49-F238E27FC236}">
                <a16:creationId xmlns:a16="http://schemas.microsoft.com/office/drawing/2014/main" id="{D5206C35-953D-3E17-2CEF-671C1A80B016}"/>
              </a:ext>
            </a:extLst>
          </p:cNvPr>
          <p:cNvSpPr txBox="1"/>
          <p:nvPr/>
        </p:nvSpPr>
        <p:spPr>
          <a:xfrm>
            <a:off x="755245" y="2256998"/>
            <a:ext cx="2675620" cy="461665"/>
          </a:xfrm>
          <a:prstGeom prst="rect">
            <a:avLst/>
          </a:prstGeom>
          <a:noFill/>
        </p:spPr>
        <p:txBody>
          <a:bodyPr wrap="square" rtlCol="0">
            <a:spAutoFit/>
          </a:bodyPr>
          <a:lstStyle/>
          <a:p>
            <a:pPr algn="ctr"/>
            <a:r>
              <a:rPr lang="de-DE" sz="2400" dirty="0">
                <a:solidFill>
                  <a:schemeClr val="bg1">
                    <a:lumMod val="50000"/>
                  </a:schemeClr>
                </a:solidFill>
              </a:rPr>
              <a:t>Kick-Off Meeting</a:t>
            </a:r>
          </a:p>
        </p:txBody>
      </p:sp>
      <p:sp>
        <p:nvSpPr>
          <p:cNvPr id="52" name="Textfeld 51">
            <a:extLst>
              <a:ext uri="{FF2B5EF4-FFF2-40B4-BE49-F238E27FC236}">
                <a16:creationId xmlns:a16="http://schemas.microsoft.com/office/drawing/2014/main" id="{3AC5813E-19B4-E56C-F0E5-88BE10C970C8}"/>
              </a:ext>
            </a:extLst>
          </p:cNvPr>
          <p:cNvSpPr txBox="1"/>
          <p:nvPr/>
        </p:nvSpPr>
        <p:spPr>
          <a:xfrm>
            <a:off x="5249593" y="2256998"/>
            <a:ext cx="1853911" cy="461665"/>
          </a:xfrm>
          <a:prstGeom prst="rect">
            <a:avLst/>
          </a:prstGeom>
          <a:noFill/>
        </p:spPr>
        <p:txBody>
          <a:bodyPr wrap="square" rtlCol="0">
            <a:spAutoFit/>
          </a:bodyPr>
          <a:lstStyle/>
          <a:p>
            <a:pPr algn="ctr"/>
            <a:r>
              <a:rPr lang="de-DE" sz="2400" dirty="0"/>
              <a:t>Workshops</a:t>
            </a:r>
          </a:p>
        </p:txBody>
      </p:sp>
      <p:pic>
        <p:nvPicPr>
          <p:cNvPr id="54" name="Grafik 53">
            <a:extLst>
              <a:ext uri="{FF2B5EF4-FFF2-40B4-BE49-F238E27FC236}">
                <a16:creationId xmlns:a16="http://schemas.microsoft.com/office/drawing/2014/main" id="{8DDCA714-E3CD-864B-7E1E-A43E06A10B57}"/>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6024127" y="1828502"/>
            <a:ext cx="304843" cy="304843"/>
          </a:xfrm>
          <a:prstGeom prst="rect">
            <a:avLst/>
          </a:prstGeom>
        </p:spPr>
      </p:pic>
      <p:sp>
        <p:nvSpPr>
          <p:cNvPr id="75" name="Textfeld 74">
            <a:extLst>
              <a:ext uri="{FF2B5EF4-FFF2-40B4-BE49-F238E27FC236}">
                <a16:creationId xmlns:a16="http://schemas.microsoft.com/office/drawing/2014/main" id="{8CFE1D01-2274-1600-436E-5273821F1969}"/>
              </a:ext>
            </a:extLst>
          </p:cNvPr>
          <p:cNvSpPr txBox="1"/>
          <p:nvPr/>
        </p:nvSpPr>
        <p:spPr>
          <a:xfrm>
            <a:off x="8922232" y="2256998"/>
            <a:ext cx="2514523" cy="461665"/>
          </a:xfrm>
          <a:prstGeom prst="rect">
            <a:avLst/>
          </a:prstGeom>
          <a:noFill/>
        </p:spPr>
        <p:txBody>
          <a:bodyPr wrap="square" rtlCol="0">
            <a:spAutoFit/>
          </a:bodyPr>
          <a:lstStyle/>
          <a:p>
            <a:pPr algn="ctr"/>
            <a:r>
              <a:rPr lang="de-DE" sz="2400" dirty="0">
                <a:solidFill>
                  <a:schemeClr val="bg1">
                    <a:lumMod val="50000"/>
                  </a:schemeClr>
                </a:solidFill>
              </a:rPr>
              <a:t>Project </a:t>
            </a:r>
            <a:r>
              <a:rPr lang="de-DE" sz="2400" dirty="0" err="1">
                <a:solidFill>
                  <a:schemeClr val="bg1">
                    <a:lumMod val="50000"/>
                  </a:schemeClr>
                </a:solidFill>
              </a:rPr>
              <a:t>Scope</a:t>
            </a:r>
            <a:endParaRPr lang="de-DE" sz="2400" dirty="0">
              <a:solidFill>
                <a:schemeClr val="bg1">
                  <a:lumMod val="50000"/>
                </a:schemeClr>
              </a:solidFill>
            </a:endParaRPr>
          </a:p>
        </p:txBody>
      </p:sp>
      <p:pic>
        <p:nvPicPr>
          <p:cNvPr id="76" name="Grafik 75">
            <a:extLst>
              <a:ext uri="{FF2B5EF4-FFF2-40B4-BE49-F238E27FC236}">
                <a16:creationId xmlns:a16="http://schemas.microsoft.com/office/drawing/2014/main" id="{AF5BFA01-E345-2318-CF01-2BF1EA99A759}"/>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10027072" y="1828502"/>
            <a:ext cx="304843" cy="304843"/>
          </a:xfrm>
          <a:prstGeom prst="rect">
            <a:avLst/>
          </a:prstGeom>
        </p:spPr>
      </p:pic>
      <p:pic>
        <p:nvPicPr>
          <p:cNvPr id="77" name="Grafik 76">
            <a:extLst>
              <a:ext uri="{FF2B5EF4-FFF2-40B4-BE49-F238E27FC236}">
                <a16:creationId xmlns:a16="http://schemas.microsoft.com/office/drawing/2014/main" id="{852B6C8A-A0C3-4966-F32D-694FEB685BAF}"/>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1940634" y="1828502"/>
            <a:ext cx="304843" cy="304843"/>
          </a:xfrm>
          <a:prstGeom prst="rect">
            <a:avLst/>
          </a:prstGeom>
        </p:spPr>
      </p:pic>
    </p:spTree>
    <p:extLst>
      <p:ext uri="{BB962C8B-B14F-4D97-AF65-F5344CB8AC3E}">
        <p14:creationId xmlns:p14="http://schemas.microsoft.com/office/powerpoint/2010/main" val="17791803"/>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anim calcmode="lin" valueType="num">
                                      <p:cBhvr>
                                        <p:cTn id="13" dur="500" fill="hold"/>
                                        <p:tgtEl>
                                          <p:spTgt spid="72"/>
                                        </p:tgtEl>
                                        <p:attrNameLst>
                                          <p:attrName>ppt_x</p:attrName>
                                        </p:attrNameLst>
                                      </p:cBhvr>
                                      <p:tavLst>
                                        <p:tav tm="0">
                                          <p:val>
                                            <p:strVal val="#ppt_x"/>
                                          </p:val>
                                        </p:tav>
                                        <p:tav tm="100000">
                                          <p:val>
                                            <p:strVal val="#ppt_x"/>
                                          </p:val>
                                        </p:tav>
                                      </p:tavLst>
                                    </p:anim>
                                    <p:anim calcmode="lin" valueType="num">
                                      <p:cBhvr>
                                        <p:cTn id="14" dur="500" fill="hold"/>
                                        <p:tgtEl>
                                          <p:spTgt spid="7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strVal val="#ppt_x"/>
                                          </p:val>
                                        </p:tav>
                                        <p:tav tm="100000">
                                          <p:val>
                                            <p:strVal val="#ppt_x"/>
                                          </p:val>
                                        </p:tav>
                                      </p:tavLst>
                                    </p:anim>
                                    <p:anim calcmode="lin" valueType="num">
                                      <p:cBhvr>
                                        <p:cTn id="19" dur="5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anim calcmode="lin" valueType="num">
                                      <p:cBhvr>
                                        <p:cTn id="23" dur="500" fill="hold"/>
                                        <p:tgtEl>
                                          <p:spTgt spid="74"/>
                                        </p:tgtEl>
                                        <p:attrNameLst>
                                          <p:attrName>ppt_x</p:attrName>
                                        </p:attrNameLst>
                                      </p:cBhvr>
                                      <p:tavLst>
                                        <p:tav tm="0">
                                          <p:val>
                                            <p:strVal val="#ppt_x"/>
                                          </p:val>
                                        </p:tav>
                                        <p:tav tm="100000">
                                          <p:val>
                                            <p:strVal val="#ppt_x"/>
                                          </p:val>
                                        </p:tav>
                                      </p:tavLst>
                                    </p:anim>
                                    <p:anim calcmode="lin" valueType="num">
                                      <p:cBhvr>
                                        <p:cTn id="24" dur="500" fill="hold"/>
                                        <p:tgtEl>
                                          <p:spTgt spid="74"/>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anim calcmode="lin" valueType="num">
                                      <p:cBhvr>
                                        <p:cTn id="29" dur="500" fill="hold"/>
                                        <p:tgtEl>
                                          <p:spTgt spid="59"/>
                                        </p:tgtEl>
                                        <p:attrNameLst>
                                          <p:attrName>ppt_x</p:attrName>
                                        </p:attrNameLst>
                                      </p:cBhvr>
                                      <p:tavLst>
                                        <p:tav tm="0">
                                          <p:val>
                                            <p:strVal val="#ppt_x"/>
                                          </p:val>
                                        </p:tav>
                                        <p:tav tm="100000">
                                          <p:val>
                                            <p:strVal val="#ppt_x"/>
                                          </p:val>
                                        </p:tav>
                                      </p:tavLst>
                                    </p:anim>
                                    <p:anim calcmode="lin" valueType="num">
                                      <p:cBhvr>
                                        <p:cTn id="30" dur="500" fill="hold"/>
                                        <p:tgtEl>
                                          <p:spTgt spid="5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anim calcmode="lin" valueType="num">
                                      <p:cBhvr>
                                        <p:cTn id="39" dur="500" fill="hold"/>
                                        <p:tgtEl>
                                          <p:spTgt spid="61"/>
                                        </p:tgtEl>
                                        <p:attrNameLst>
                                          <p:attrName>ppt_x</p:attrName>
                                        </p:attrNameLst>
                                      </p:cBhvr>
                                      <p:tavLst>
                                        <p:tav tm="0">
                                          <p:val>
                                            <p:strVal val="#ppt_x"/>
                                          </p:val>
                                        </p:tav>
                                        <p:tav tm="100000">
                                          <p:val>
                                            <p:strVal val="#ppt_x"/>
                                          </p:val>
                                        </p:tav>
                                      </p:tavLst>
                                    </p:anim>
                                    <p:anim calcmode="lin" valueType="num">
                                      <p:cBhvr>
                                        <p:cTn id="40" dur="5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anim calcmode="lin" valueType="num">
                                      <p:cBhvr>
                                        <p:cTn id="44" dur="500" fill="hold"/>
                                        <p:tgtEl>
                                          <p:spTgt spid="62"/>
                                        </p:tgtEl>
                                        <p:attrNameLst>
                                          <p:attrName>ppt_x</p:attrName>
                                        </p:attrNameLst>
                                      </p:cBhvr>
                                      <p:tavLst>
                                        <p:tav tm="0">
                                          <p:val>
                                            <p:strVal val="#ppt_x"/>
                                          </p:val>
                                        </p:tav>
                                        <p:tav tm="100000">
                                          <p:val>
                                            <p:strVal val="#ppt_x"/>
                                          </p:val>
                                        </p:tav>
                                      </p:tavLst>
                                    </p:anim>
                                    <p:anim calcmode="lin" valueType="num">
                                      <p:cBhvr>
                                        <p:cTn id="45" dur="5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par>
                                <p:cTn id="50" presetID="22" presetClass="entr" presetSubtype="8"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up)">
                                      <p:cBhvr>
                                        <p:cTn id="62" dur="500"/>
                                        <p:tgtEl>
                                          <p:spTgt spid="55"/>
                                        </p:tgtEl>
                                      </p:cBhvr>
                                    </p:animEffect>
                                  </p:childTnLst>
                                </p:cTn>
                              </p:par>
                              <p:par>
                                <p:cTn id="63" presetID="22" presetClass="entr" presetSubtype="1"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up)">
                                      <p:cBhvr>
                                        <p:cTn id="65" dur="500"/>
                                        <p:tgtEl>
                                          <p:spTgt spid="56"/>
                                        </p:tgtEl>
                                      </p:cBhvr>
                                    </p:animEffect>
                                  </p:childTnLst>
                                </p:cTn>
                              </p:par>
                              <p:par>
                                <p:cTn id="66" presetID="22" presetClass="entr" presetSubtype="1"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up)">
                                      <p:cBhvr>
                                        <p:cTn id="68" dur="500"/>
                                        <p:tgtEl>
                                          <p:spTgt spid="5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up)">
                                      <p:cBhvr>
                                        <p:cTn id="71" dur="500"/>
                                        <p:tgtEl>
                                          <p:spTgt spid="58"/>
                                        </p:tgtEl>
                                      </p:cBhvr>
                                    </p:animEffect>
                                  </p:childTnLst>
                                </p:cTn>
                              </p:par>
                            </p:childTnLst>
                          </p:cTn>
                        </p:par>
                        <p:par>
                          <p:cTn id="72" fill="hold">
                            <p:stCondLst>
                              <p:cond delay="2000"/>
                            </p:stCondLst>
                            <p:childTnLst>
                              <p:par>
                                <p:cTn id="73" presetID="22" presetClass="entr" presetSubtype="4"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par>
                                <p:cTn id="76" presetID="22" presetClass="entr" presetSubtype="4"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down)">
                                      <p:cBhvr>
                                        <p:cTn id="78" dur="500"/>
                                        <p:tgtEl>
                                          <p:spTgt spid="47"/>
                                        </p:tgtEl>
                                      </p:cBhvr>
                                    </p:animEffect>
                                  </p:childTnLst>
                                </p:cTn>
                              </p:par>
                              <p:par>
                                <p:cTn id="79" presetID="22" presetClass="entr" presetSubtype="4"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00"/>
                                        <p:tgtEl>
                                          <p:spTgt spid="4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down)">
                                      <p:cBhvr>
                                        <p:cTn id="84" dur="500"/>
                                        <p:tgtEl>
                                          <p:spTgt spid="53"/>
                                        </p:tgtEl>
                                      </p:cBhvr>
                                    </p:animEffect>
                                  </p:childTnLst>
                                </p:cTn>
                              </p:par>
                            </p:childTnLst>
                          </p:cTn>
                        </p:par>
                        <p:par>
                          <p:cTn id="85" fill="hold">
                            <p:stCondLst>
                              <p:cond delay="2500"/>
                            </p:stCondLst>
                            <p:childTnLst>
                              <p:par>
                                <p:cTn id="86" presetID="22" presetClass="entr" presetSubtype="4"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down)">
                                      <p:cBhvr>
                                        <p:cTn id="88" dur="500"/>
                                        <p:tgtEl>
                                          <p:spTgt spid="63"/>
                                        </p:tgtEl>
                                      </p:cBhvr>
                                    </p:animEffect>
                                  </p:childTnLst>
                                </p:cTn>
                              </p:par>
                              <p:par>
                                <p:cTn id="89" presetID="22" presetClass="entr" presetSubtype="4"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down)">
                                      <p:cBhvr>
                                        <p:cTn id="91" dur="500"/>
                                        <p:tgtEl>
                                          <p:spTgt spid="64"/>
                                        </p:tgtEl>
                                      </p:cBhvr>
                                    </p:animEffect>
                                  </p:childTnLst>
                                </p:cTn>
                              </p:par>
                              <p:par>
                                <p:cTn id="92" presetID="22" presetClass="entr" presetSubtype="4" fill="hold"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down)">
                                      <p:cBhvr>
                                        <p:cTn id="94" dur="500"/>
                                        <p:tgtEl>
                                          <p:spTgt spid="65"/>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down)">
                                      <p:cBhvr>
                                        <p:cTn id="97" dur="500"/>
                                        <p:tgtEl>
                                          <p:spTgt spid="66"/>
                                        </p:tgtEl>
                                      </p:cBhvr>
                                    </p:animEffect>
                                  </p:childTnLst>
                                </p:cTn>
                              </p:par>
                            </p:childTnLst>
                          </p:cTn>
                        </p:par>
                        <p:par>
                          <p:cTn id="98" fill="hold">
                            <p:stCondLst>
                              <p:cond delay="3000"/>
                            </p:stCondLst>
                            <p:childTnLst>
                              <p:par>
                                <p:cTn id="99" presetID="42" presetClass="entr" presetSubtype="0" fill="hold" grpId="0" nodeType="after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anim calcmode="lin" valueType="num">
                                      <p:cBhvr>
                                        <p:cTn id="102" dur="500" fill="hold"/>
                                        <p:tgtEl>
                                          <p:spTgt spid="67"/>
                                        </p:tgtEl>
                                        <p:attrNameLst>
                                          <p:attrName>ppt_x</p:attrName>
                                        </p:attrNameLst>
                                      </p:cBhvr>
                                      <p:tavLst>
                                        <p:tav tm="0">
                                          <p:val>
                                            <p:strVal val="#ppt_x"/>
                                          </p:val>
                                        </p:tav>
                                        <p:tav tm="100000">
                                          <p:val>
                                            <p:strVal val="#ppt_x"/>
                                          </p:val>
                                        </p:tav>
                                      </p:tavLst>
                                    </p:anim>
                                    <p:anim calcmode="lin" valueType="num">
                                      <p:cBhvr>
                                        <p:cTn id="103" dur="500" fill="hold"/>
                                        <p:tgtEl>
                                          <p:spTgt spid="6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500"/>
                                        <p:tgtEl>
                                          <p:spTgt spid="68"/>
                                        </p:tgtEl>
                                      </p:cBhvr>
                                    </p:animEffect>
                                    <p:anim calcmode="lin" valueType="num">
                                      <p:cBhvr>
                                        <p:cTn id="107" dur="500" fill="hold"/>
                                        <p:tgtEl>
                                          <p:spTgt spid="68"/>
                                        </p:tgtEl>
                                        <p:attrNameLst>
                                          <p:attrName>ppt_x</p:attrName>
                                        </p:attrNameLst>
                                      </p:cBhvr>
                                      <p:tavLst>
                                        <p:tav tm="0">
                                          <p:val>
                                            <p:strVal val="#ppt_x"/>
                                          </p:val>
                                        </p:tav>
                                        <p:tav tm="100000">
                                          <p:val>
                                            <p:strVal val="#ppt_x"/>
                                          </p:val>
                                        </p:tav>
                                      </p:tavLst>
                                    </p:anim>
                                    <p:anim calcmode="lin" valueType="num">
                                      <p:cBhvr>
                                        <p:cTn id="108" dur="500" fill="hold"/>
                                        <p:tgtEl>
                                          <p:spTgt spid="6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fade">
                                      <p:cBhvr>
                                        <p:cTn id="111" dur="500"/>
                                        <p:tgtEl>
                                          <p:spTgt spid="69"/>
                                        </p:tgtEl>
                                      </p:cBhvr>
                                    </p:animEffect>
                                    <p:anim calcmode="lin" valueType="num">
                                      <p:cBhvr>
                                        <p:cTn id="112" dur="500" fill="hold"/>
                                        <p:tgtEl>
                                          <p:spTgt spid="69"/>
                                        </p:tgtEl>
                                        <p:attrNameLst>
                                          <p:attrName>ppt_x</p:attrName>
                                        </p:attrNameLst>
                                      </p:cBhvr>
                                      <p:tavLst>
                                        <p:tav tm="0">
                                          <p:val>
                                            <p:strVal val="#ppt_x"/>
                                          </p:val>
                                        </p:tav>
                                        <p:tav tm="100000">
                                          <p:val>
                                            <p:strVal val="#ppt_x"/>
                                          </p:val>
                                        </p:tav>
                                      </p:tavLst>
                                    </p:anim>
                                    <p:anim calcmode="lin" valueType="num">
                                      <p:cBhvr>
                                        <p:cTn id="113" dur="500" fill="hold"/>
                                        <p:tgtEl>
                                          <p:spTgt spid="6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anim calcmode="lin" valueType="num">
                                      <p:cBhvr>
                                        <p:cTn id="117" dur="500" fill="hold"/>
                                        <p:tgtEl>
                                          <p:spTgt spid="70"/>
                                        </p:tgtEl>
                                        <p:attrNameLst>
                                          <p:attrName>ppt_x</p:attrName>
                                        </p:attrNameLst>
                                      </p:cBhvr>
                                      <p:tavLst>
                                        <p:tav tm="0">
                                          <p:val>
                                            <p:strVal val="#ppt_x"/>
                                          </p:val>
                                        </p:tav>
                                        <p:tav tm="100000">
                                          <p:val>
                                            <p:strVal val="#ppt_x"/>
                                          </p:val>
                                        </p:tav>
                                      </p:tavLst>
                                    </p:anim>
                                    <p:anim calcmode="lin" valueType="num">
                                      <p:cBhvr>
                                        <p:cTn id="118"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46" grpId="0" animBg="1"/>
      <p:bldP spid="53" grpId="0"/>
      <p:bldP spid="55" grpId="0" animBg="1"/>
      <p:bldP spid="58" grpId="0"/>
      <p:bldP spid="59" grpId="0" animBg="1"/>
      <p:bldP spid="62" grpId="0"/>
      <p:bldP spid="63" grpId="0" animBg="1"/>
      <p:bldP spid="66" grpId="0"/>
      <p:bldP spid="67" grpId="0" animBg="1"/>
      <p:bldP spid="70" grpId="0"/>
      <p:bldP spid="71" grpId="0" animBg="1"/>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7294-DF2D-C27B-402A-0CBC207C58A1}"/>
            </a:ext>
          </a:extLst>
        </p:cNvPr>
        <p:cNvGrpSpPr/>
        <p:nvPr/>
      </p:nvGrpSpPr>
      <p:grpSpPr>
        <a:xfrm>
          <a:off x="0" y="0"/>
          <a:ext cx="0" cy="0"/>
          <a:chOff x="0" y="0"/>
          <a:chExt cx="0" cy="0"/>
        </a:xfrm>
      </p:grpSpPr>
      <p:sp>
        <p:nvSpPr>
          <p:cNvPr id="41" name="Rechteck 40">
            <a:extLst>
              <a:ext uri="{FF2B5EF4-FFF2-40B4-BE49-F238E27FC236}">
                <a16:creationId xmlns:a16="http://schemas.microsoft.com/office/drawing/2014/main" id="{9B404FA5-8B5D-3FF8-6657-71BB0B935522}"/>
              </a:ext>
            </a:extLst>
          </p:cNvPr>
          <p:cNvSpPr/>
          <p:nvPr/>
        </p:nvSpPr>
        <p:spPr>
          <a:xfrm>
            <a:off x="898454" y="7380714"/>
            <a:ext cx="10538301" cy="3988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0C9F917-7D08-8807-1DDA-D8086D3D71CE}"/>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A4B7A773-8BB9-0C0E-7EC5-281890B6B32D}"/>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E8603B33-EE5C-465A-6234-A29B4266554D}"/>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3E9760D4-B71F-CDCC-ECA4-21C01202CF6C}"/>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3F8042C4-D266-B212-C551-44834E7D5F84}"/>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A5AC976F-5FB6-F726-4B8E-6319D2EC5407}"/>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5EBE831-CA08-681C-186B-DB520D3ED7C0}"/>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B1B271D5-D010-B376-FA93-EB9D6F111D24}"/>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537FCEE-39AC-A9CE-CFBB-20A6BDB495C0}"/>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11" name="Textfeld 10">
            <a:extLst>
              <a:ext uri="{FF2B5EF4-FFF2-40B4-BE49-F238E27FC236}">
                <a16:creationId xmlns:a16="http://schemas.microsoft.com/office/drawing/2014/main" id="{517DC3CF-125B-2656-EEB5-C6A1D07A4F4F}"/>
              </a:ext>
            </a:extLst>
          </p:cNvPr>
          <p:cNvSpPr txBox="1"/>
          <p:nvPr/>
        </p:nvSpPr>
        <p:spPr>
          <a:xfrm>
            <a:off x="8922232" y="2256998"/>
            <a:ext cx="2514523" cy="461665"/>
          </a:xfrm>
          <a:prstGeom prst="rect">
            <a:avLst/>
          </a:prstGeom>
          <a:noFill/>
        </p:spPr>
        <p:txBody>
          <a:bodyPr wrap="square" rtlCol="0">
            <a:spAutoFit/>
          </a:bodyPr>
          <a:lstStyle/>
          <a:p>
            <a:pPr algn="ctr"/>
            <a:r>
              <a:rPr lang="de-DE" sz="2400" dirty="0"/>
              <a:t>Project </a:t>
            </a:r>
            <a:r>
              <a:rPr lang="de-DE" sz="2400" dirty="0" err="1"/>
              <a:t>Scope</a:t>
            </a:r>
            <a:endParaRPr lang="de-DE" sz="2400" dirty="0"/>
          </a:p>
        </p:txBody>
      </p:sp>
      <p:pic>
        <p:nvPicPr>
          <p:cNvPr id="12" name="Grafik 11">
            <a:extLst>
              <a:ext uri="{FF2B5EF4-FFF2-40B4-BE49-F238E27FC236}">
                <a16:creationId xmlns:a16="http://schemas.microsoft.com/office/drawing/2014/main" id="{0A8B6C43-791A-16E4-4A2A-232258A992C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27072" y="1828502"/>
            <a:ext cx="304843" cy="304843"/>
          </a:xfrm>
          <a:prstGeom prst="rect">
            <a:avLst/>
          </a:prstGeom>
        </p:spPr>
      </p:pic>
      <p:sp>
        <p:nvSpPr>
          <p:cNvPr id="23" name="Textfeld 22">
            <a:extLst>
              <a:ext uri="{FF2B5EF4-FFF2-40B4-BE49-F238E27FC236}">
                <a16:creationId xmlns:a16="http://schemas.microsoft.com/office/drawing/2014/main" id="{EF4BE5D3-C43E-A914-F362-FDCDD5DBF3A2}"/>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E28E5A59-DC1E-5E98-9754-7C07B463D3C9}"/>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29B3A1C7-3CCF-49E0-7285-9244FA1400E5}"/>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63517DC7-2D4E-1CF1-2156-7BF0794F3A5A}"/>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B49B8024-221C-4908-2DA2-FB44E35AA55C}"/>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89547951-9049-9CCD-EC2E-6CC038BD306F}"/>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BCD33844-4F05-FAD7-B818-648F2D4D2D7F}"/>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ADD1A7F0-37D8-0F45-DF90-FAF6779537B1}"/>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8BA73C9-E60B-34C3-D3E3-5D59BA42427F}"/>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B0A26E5E-6218-E2D7-0BD8-08EED2EF22D6}"/>
              </a:ext>
            </a:extLst>
          </p:cNvPr>
          <p:cNvPicPr>
            <a:picLocks noChangeAspect="1"/>
          </p:cNvPicPr>
          <p:nvPr/>
        </p:nvPicPr>
        <p:blipFill>
          <a:blip r:embed="rId5"/>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059C1E2A-5394-A6D0-E795-6B878EF95A6A}"/>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E10E1110-AC2E-9240-84DD-50DD94C18A91}"/>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D8CF60CA-6D31-196D-AD78-75DDD0A09273}"/>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43FB801B-DF59-FB7E-2D7B-2AE421C79C08}"/>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C6539327-C045-AF50-007E-D31A36172BEB}"/>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CB3BCCA0-E3E7-827C-032D-DE36BE4058AB}"/>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E8AE7A7C-1B0A-77E7-21FA-CB506DFE4488}"/>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9BD0C1C6-83E4-6137-96A2-6ACE5F5F57B6}"/>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BC4F1E5-5724-C349-E88C-E16C5D88F436}"/>
              </a:ext>
            </a:extLst>
          </p:cNvPr>
          <p:cNvSpPr>
            <a:spLocks noGrp="1"/>
          </p:cNvSpPr>
          <p:nvPr>
            <p:ph type="title"/>
          </p:nvPr>
        </p:nvSpPr>
        <p:spPr/>
        <p:txBody>
          <a:bodyPr/>
          <a:lstStyle/>
          <a:p>
            <a:r>
              <a:rPr lang="de-DE" dirty="0">
                <a:solidFill>
                  <a:schemeClr val="tx1"/>
                </a:solidFill>
              </a:rPr>
              <a:t>Projektinitiierung</a:t>
            </a:r>
          </a:p>
        </p:txBody>
      </p:sp>
      <p:sp>
        <p:nvSpPr>
          <p:cNvPr id="4" name="Textfeld 3">
            <a:extLst>
              <a:ext uri="{FF2B5EF4-FFF2-40B4-BE49-F238E27FC236}">
                <a16:creationId xmlns:a16="http://schemas.microsoft.com/office/drawing/2014/main" id="{62D87082-F57D-5D56-0984-39BCBC7BA81D}"/>
              </a:ext>
            </a:extLst>
          </p:cNvPr>
          <p:cNvSpPr txBox="1"/>
          <p:nvPr/>
        </p:nvSpPr>
        <p:spPr>
          <a:xfrm>
            <a:off x="-3561061" y="2614442"/>
            <a:ext cx="2675620" cy="461665"/>
          </a:xfrm>
          <a:prstGeom prst="rect">
            <a:avLst/>
          </a:prstGeom>
          <a:noFill/>
        </p:spPr>
        <p:txBody>
          <a:bodyPr wrap="square" rtlCol="0">
            <a:spAutoFit/>
          </a:bodyPr>
          <a:lstStyle/>
          <a:p>
            <a:pPr algn="ctr"/>
            <a:r>
              <a:rPr lang="de-DE" sz="2400" dirty="0"/>
              <a:t>Kick-Off Meeting</a:t>
            </a:r>
          </a:p>
        </p:txBody>
      </p:sp>
      <p:pic>
        <p:nvPicPr>
          <p:cNvPr id="42" name="Grafik 41">
            <a:extLst>
              <a:ext uri="{FF2B5EF4-FFF2-40B4-BE49-F238E27FC236}">
                <a16:creationId xmlns:a16="http://schemas.microsoft.com/office/drawing/2014/main" id="{0C32A603-CB16-BA9E-0850-A768DACF2DE6}"/>
              </a:ext>
            </a:extLst>
          </p:cNvPr>
          <p:cNvPicPr>
            <a:picLocks noChangeAspect="1"/>
          </p:cNvPicPr>
          <p:nvPr/>
        </p:nvPicPr>
        <p:blipFill>
          <a:blip r:embed="rId6"/>
          <a:stretch>
            <a:fillRect/>
          </a:stretch>
        </p:blipFill>
        <p:spPr>
          <a:xfrm>
            <a:off x="12874354" y="3161641"/>
            <a:ext cx="727685" cy="727685"/>
          </a:xfrm>
          <a:prstGeom prst="rect">
            <a:avLst/>
          </a:prstGeom>
        </p:spPr>
      </p:pic>
      <p:pic>
        <p:nvPicPr>
          <p:cNvPr id="44" name="Grafik 43">
            <a:extLst>
              <a:ext uri="{FF2B5EF4-FFF2-40B4-BE49-F238E27FC236}">
                <a16:creationId xmlns:a16="http://schemas.microsoft.com/office/drawing/2014/main" id="{7CA13E47-BCCF-69F4-4817-A6BFA6E651DF}"/>
              </a:ext>
            </a:extLst>
          </p:cNvPr>
          <p:cNvPicPr>
            <a:picLocks noChangeAspect="1"/>
          </p:cNvPicPr>
          <p:nvPr/>
        </p:nvPicPr>
        <p:blipFill>
          <a:blip r:embed="rId6"/>
          <a:stretch>
            <a:fillRect/>
          </a:stretch>
        </p:blipFill>
        <p:spPr>
          <a:xfrm>
            <a:off x="13634538" y="3712674"/>
            <a:ext cx="727685" cy="727685"/>
          </a:xfrm>
          <a:prstGeom prst="rect">
            <a:avLst/>
          </a:prstGeom>
        </p:spPr>
      </p:pic>
      <p:pic>
        <p:nvPicPr>
          <p:cNvPr id="45" name="Grafik 44">
            <a:extLst>
              <a:ext uri="{FF2B5EF4-FFF2-40B4-BE49-F238E27FC236}">
                <a16:creationId xmlns:a16="http://schemas.microsoft.com/office/drawing/2014/main" id="{7A36BE58-0936-A22C-D3AB-D907303AC577}"/>
              </a:ext>
            </a:extLst>
          </p:cNvPr>
          <p:cNvPicPr>
            <a:picLocks noChangeAspect="1"/>
          </p:cNvPicPr>
          <p:nvPr/>
        </p:nvPicPr>
        <p:blipFill>
          <a:blip r:embed="rId6"/>
          <a:stretch>
            <a:fillRect/>
          </a:stretch>
        </p:blipFill>
        <p:spPr>
          <a:xfrm>
            <a:off x="13382568" y="4439960"/>
            <a:ext cx="727685" cy="727685"/>
          </a:xfrm>
          <a:prstGeom prst="rect">
            <a:avLst/>
          </a:prstGeom>
        </p:spPr>
      </p:pic>
      <p:pic>
        <p:nvPicPr>
          <p:cNvPr id="49" name="Grafik 48">
            <a:extLst>
              <a:ext uri="{FF2B5EF4-FFF2-40B4-BE49-F238E27FC236}">
                <a16:creationId xmlns:a16="http://schemas.microsoft.com/office/drawing/2014/main" id="{07662155-36BB-226F-9B54-F68A59261C6D}"/>
              </a:ext>
            </a:extLst>
          </p:cNvPr>
          <p:cNvPicPr>
            <a:picLocks noChangeAspect="1"/>
          </p:cNvPicPr>
          <p:nvPr/>
        </p:nvPicPr>
        <p:blipFill>
          <a:blip r:embed="rId6">
            <a:duotone>
              <a:schemeClr val="accent6">
                <a:shade val="45000"/>
                <a:satMod val="135000"/>
              </a:schemeClr>
              <a:prstClr val="white"/>
            </a:duotone>
          </a:blip>
          <a:stretch>
            <a:fillRect/>
          </a:stretch>
        </p:blipFill>
        <p:spPr>
          <a:xfrm>
            <a:off x="-1107742" y="3348832"/>
            <a:ext cx="727685" cy="727685"/>
          </a:xfrm>
          <a:prstGeom prst="rect">
            <a:avLst/>
          </a:prstGeom>
        </p:spPr>
      </p:pic>
      <p:pic>
        <p:nvPicPr>
          <p:cNvPr id="50" name="Grafik 49">
            <a:extLst>
              <a:ext uri="{FF2B5EF4-FFF2-40B4-BE49-F238E27FC236}">
                <a16:creationId xmlns:a16="http://schemas.microsoft.com/office/drawing/2014/main" id="{24FD0C96-3148-65FB-B5BB-FB0B9EB2D6B1}"/>
              </a:ext>
            </a:extLst>
          </p:cNvPr>
          <p:cNvPicPr>
            <a:picLocks noChangeAspect="1"/>
          </p:cNvPicPr>
          <p:nvPr/>
        </p:nvPicPr>
        <p:blipFill>
          <a:blip r:embed="rId6">
            <a:duotone>
              <a:schemeClr val="accent4">
                <a:shade val="45000"/>
                <a:satMod val="135000"/>
              </a:schemeClr>
              <a:prstClr val="white"/>
            </a:duotone>
          </a:blip>
          <a:stretch>
            <a:fillRect/>
          </a:stretch>
        </p:blipFill>
        <p:spPr>
          <a:xfrm>
            <a:off x="-1544600" y="3945090"/>
            <a:ext cx="727685" cy="727685"/>
          </a:xfrm>
          <a:prstGeom prst="rect">
            <a:avLst/>
          </a:prstGeom>
        </p:spPr>
      </p:pic>
      <p:sp>
        <p:nvSpPr>
          <p:cNvPr id="51" name="Freihandform: Form 50">
            <a:extLst>
              <a:ext uri="{FF2B5EF4-FFF2-40B4-BE49-F238E27FC236}">
                <a16:creationId xmlns:a16="http://schemas.microsoft.com/office/drawing/2014/main" id="{5019A241-4339-D162-F721-2EA8BEAAE38C}"/>
              </a:ext>
            </a:extLst>
          </p:cNvPr>
          <p:cNvSpPr/>
          <p:nvPr/>
        </p:nvSpPr>
        <p:spPr>
          <a:xfrm>
            <a:off x="651543"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52" name="Textfeld 51">
            <a:extLst>
              <a:ext uri="{FF2B5EF4-FFF2-40B4-BE49-F238E27FC236}">
                <a16:creationId xmlns:a16="http://schemas.microsoft.com/office/drawing/2014/main" id="{6EE5D314-CEF3-F334-6294-CF8BDAE5680E}"/>
              </a:ext>
            </a:extLst>
          </p:cNvPr>
          <p:cNvSpPr txBox="1"/>
          <p:nvPr/>
        </p:nvSpPr>
        <p:spPr>
          <a:xfrm>
            <a:off x="1572390" y="3062250"/>
            <a:ext cx="736849" cy="707886"/>
          </a:xfrm>
          <a:prstGeom prst="rect">
            <a:avLst/>
          </a:prstGeom>
          <a:noFill/>
        </p:spPr>
        <p:txBody>
          <a:bodyPr wrap="square" rtlCol="0">
            <a:spAutoFit/>
          </a:bodyPr>
          <a:lstStyle/>
          <a:p>
            <a:pPr algn="ctr"/>
            <a:r>
              <a:rPr lang="de-DE" sz="4000" dirty="0">
                <a:solidFill>
                  <a:schemeClr val="bg1"/>
                </a:solidFill>
                <a:latin typeface="SangBleu OG Sans" panose="020B0504000000000000" pitchFamily="34" charset="0"/>
              </a:rPr>
              <a:t>M</a:t>
            </a:r>
          </a:p>
        </p:txBody>
      </p:sp>
      <p:sp>
        <p:nvSpPr>
          <p:cNvPr id="54" name="Freihandform: Form 53">
            <a:extLst>
              <a:ext uri="{FF2B5EF4-FFF2-40B4-BE49-F238E27FC236}">
                <a16:creationId xmlns:a16="http://schemas.microsoft.com/office/drawing/2014/main" id="{CF3BE0C2-9950-BEE0-898A-9726E35F91D3}"/>
              </a:ext>
            </a:extLst>
          </p:cNvPr>
          <p:cNvSpPr/>
          <p:nvPr/>
        </p:nvSpPr>
        <p:spPr>
          <a:xfrm>
            <a:off x="3424747"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5" name="Textfeld 74">
            <a:extLst>
              <a:ext uri="{FF2B5EF4-FFF2-40B4-BE49-F238E27FC236}">
                <a16:creationId xmlns:a16="http://schemas.microsoft.com/office/drawing/2014/main" id="{62D5842E-EB01-C153-3739-FAFADDFB24D1}"/>
              </a:ext>
            </a:extLst>
          </p:cNvPr>
          <p:cNvSpPr txBox="1"/>
          <p:nvPr/>
        </p:nvSpPr>
        <p:spPr>
          <a:xfrm>
            <a:off x="4328437" y="3062250"/>
            <a:ext cx="736849" cy="707886"/>
          </a:xfrm>
          <a:prstGeom prst="rect">
            <a:avLst/>
          </a:prstGeom>
          <a:noFill/>
          <a:ln>
            <a:noFill/>
          </a:ln>
        </p:spPr>
        <p:txBody>
          <a:bodyPr wrap="square" rtlCol="0">
            <a:spAutoFit/>
          </a:bodyPr>
          <a:lstStyle/>
          <a:p>
            <a:pPr algn="ctr"/>
            <a:r>
              <a:rPr lang="de-DE" sz="4000" dirty="0">
                <a:latin typeface="SangBleu OG Sans" panose="020B0504000000000000" pitchFamily="34" charset="0"/>
              </a:rPr>
              <a:t>S</a:t>
            </a:r>
          </a:p>
        </p:txBody>
      </p:sp>
      <p:sp>
        <p:nvSpPr>
          <p:cNvPr id="76" name="Freihandform: Form 75">
            <a:extLst>
              <a:ext uri="{FF2B5EF4-FFF2-40B4-BE49-F238E27FC236}">
                <a16:creationId xmlns:a16="http://schemas.microsoft.com/office/drawing/2014/main" id="{1107F435-A9FA-6FB1-8728-BE95D6460FCB}"/>
              </a:ext>
            </a:extLst>
          </p:cNvPr>
          <p:cNvSpPr/>
          <p:nvPr/>
        </p:nvSpPr>
        <p:spPr>
          <a:xfrm>
            <a:off x="6163637"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7" name="Textfeld 76">
            <a:extLst>
              <a:ext uri="{FF2B5EF4-FFF2-40B4-BE49-F238E27FC236}">
                <a16:creationId xmlns:a16="http://schemas.microsoft.com/office/drawing/2014/main" id="{C30D3216-07B1-757F-9DAD-D25FBB82050F}"/>
              </a:ext>
            </a:extLst>
          </p:cNvPr>
          <p:cNvSpPr txBox="1"/>
          <p:nvPr/>
        </p:nvSpPr>
        <p:spPr>
          <a:xfrm>
            <a:off x="7084484" y="3062250"/>
            <a:ext cx="736849" cy="707886"/>
          </a:xfrm>
          <a:prstGeom prst="rect">
            <a:avLst/>
          </a:prstGeom>
          <a:noFill/>
          <a:ln>
            <a:noFill/>
          </a:ln>
        </p:spPr>
        <p:txBody>
          <a:bodyPr wrap="square" rtlCol="0">
            <a:spAutoFit/>
          </a:bodyPr>
          <a:lstStyle/>
          <a:p>
            <a:pPr algn="ctr"/>
            <a:r>
              <a:rPr lang="de-DE" sz="4000" dirty="0">
                <a:latin typeface="SangBleu OG Sans" panose="020B0504000000000000" pitchFamily="34" charset="0"/>
              </a:rPr>
              <a:t>C</a:t>
            </a:r>
          </a:p>
        </p:txBody>
      </p:sp>
      <p:sp>
        <p:nvSpPr>
          <p:cNvPr id="78" name="Freihandform: Form 77">
            <a:extLst>
              <a:ext uri="{FF2B5EF4-FFF2-40B4-BE49-F238E27FC236}">
                <a16:creationId xmlns:a16="http://schemas.microsoft.com/office/drawing/2014/main" id="{8F261B42-D553-58D0-5466-87532D86CA86}"/>
              </a:ext>
            </a:extLst>
          </p:cNvPr>
          <p:cNvSpPr/>
          <p:nvPr/>
        </p:nvSpPr>
        <p:spPr>
          <a:xfrm>
            <a:off x="8919685"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9" name="Textfeld 78">
            <a:extLst>
              <a:ext uri="{FF2B5EF4-FFF2-40B4-BE49-F238E27FC236}">
                <a16:creationId xmlns:a16="http://schemas.microsoft.com/office/drawing/2014/main" id="{EFFBE997-35EB-35A4-1BC6-62250BBF60DC}"/>
              </a:ext>
            </a:extLst>
          </p:cNvPr>
          <p:cNvSpPr txBox="1"/>
          <p:nvPr/>
        </p:nvSpPr>
        <p:spPr>
          <a:xfrm>
            <a:off x="9840532" y="3062250"/>
            <a:ext cx="736849" cy="707886"/>
          </a:xfrm>
          <a:prstGeom prst="rect">
            <a:avLst/>
          </a:prstGeom>
          <a:noFill/>
          <a:ln>
            <a:noFill/>
          </a:ln>
        </p:spPr>
        <p:txBody>
          <a:bodyPr wrap="square" rtlCol="0">
            <a:spAutoFit/>
          </a:bodyPr>
          <a:lstStyle/>
          <a:p>
            <a:pPr algn="ctr"/>
            <a:r>
              <a:rPr lang="de-DE" sz="4000" dirty="0">
                <a:latin typeface="SangBleu OG Sans" panose="020B0504000000000000" pitchFamily="34" charset="0"/>
              </a:rPr>
              <a:t>W</a:t>
            </a:r>
          </a:p>
        </p:txBody>
      </p:sp>
      <p:sp>
        <p:nvSpPr>
          <p:cNvPr id="80" name="Textfeld 79">
            <a:extLst>
              <a:ext uri="{FF2B5EF4-FFF2-40B4-BE49-F238E27FC236}">
                <a16:creationId xmlns:a16="http://schemas.microsoft.com/office/drawing/2014/main" id="{9DEF285C-7373-2703-32B4-E60E7FE402AB}"/>
              </a:ext>
            </a:extLst>
          </p:cNvPr>
          <p:cNvSpPr txBox="1"/>
          <p:nvPr/>
        </p:nvSpPr>
        <p:spPr>
          <a:xfrm>
            <a:off x="1309071" y="3626190"/>
            <a:ext cx="1263487" cy="369332"/>
          </a:xfrm>
          <a:prstGeom prst="rect">
            <a:avLst/>
          </a:prstGeom>
          <a:noFill/>
        </p:spPr>
        <p:txBody>
          <a:bodyPr wrap="none" rtlCol="0">
            <a:spAutoFit/>
          </a:bodyPr>
          <a:lstStyle/>
          <a:p>
            <a:r>
              <a:rPr lang="de-DE" dirty="0" err="1">
                <a:solidFill>
                  <a:schemeClr val="bg1"/>
                </a:solidFill>
              </a:rPr>
              <a:t>Must</a:t>
            </a:r>
            <a:r>
              <a:rPr lang="de-DE" dirty="0">
                <a:solidFill>
                  <a:schemeClr val="bg1"/>
                </a:solidFill>
              </a:rPr>
              <a:t> </a:t>
            </a:r>
            <a:r>
              <a:rPr lang="de-DE" dirty="0" err="1">
                <a:solidFill>
                  <a:schemeClr val="bg1"/>
                </a:solidFill>
              </a:rPr>
              <a:t>have</a:t>
            </a:r>
            <a:endParaRPr lang="de-DE" dirty="0">
              <a:solidFill>
                <a:schemeClr val="bg1"/>
              </a:solidFill>
            </a:endParaRPr>
          </a:p>
        </p:txBody>
      </p:sp>
      <p:sp>
        <p:nvSpPr>
          <p:cNvPr id="81" name="Textfeld 80">
            <a:extLst>
              <a:ext uri="{FF2B5EF4-FFF2-40B4-BE49-F238E27FC236}">
                <a16:creationId xmlns:a16="http://schemas.microsoft.com/office/drawing/2014/main" id="{D8C13269-3293-F7D2-F0B9-DBFAD9B5AB87}"/>
              </a:ext>
            </a:extLst>
          </p:cNvPr>
          <p:cNvSpPr txBox="1"/>
          <p:nvPr/>
        </p:nvSpPr>
        <p:spPr>
          <a:xfrm>
            <a:off x="3951304" y="3626190"/>
            <a:ext cx="1491114" cy="369332"/>
          </a:xfrm>
          <a:prstGeom prst="rect">
            <a:avLst/>
          </a:prstGeom>
          <a:noFill/>
          <a:ln>
            <a:noFill/>
          </a:ln>
        </p:spPr>
        <p:txBody>
          <a:bodyPr wrap="none" rtlCol="0">
            <a:spAutoFit/>
          </a:bodyPr>
          <a:lstStyle/>
          <a:p>
            <a:pPr algn="ctr"/>
            <a:r>
              <a:rPr lang="de-DE" dirty="0" err="1"/>
              <a:t>Should</a:t>
            </a:r>
            <a:r>
              <a:rPr lang="de-DE" dirty="0"/>
              <a:t> </a:t>
            </a:r>
            <a:r>
              <a:rPr lang="de-DE" dirty="0" err="1"/>
              <a:t>have</a:t>
            </a:r>
            <a:endParaRPr lang="de-DE" dirty="0"/>
          </a:p>
        </p:txBody>
      </p:sp>
      <p:sp>
        <p:nvSpPr>
          <p:cNvPr id="82" name="Textfeld 81">
            <a:extLst>
              <a:ext uri="{FF2B5EF4-FFF2-40B4-BE49-F238E27FC236}">
                <a16:creationId xmlns:a16="http://schemas.microsoft.com/office/drawing/2014/main" id="{97873D10-FC14-790C-299C-9B73DEB10FCB}"/>
              </a:ext>
            </a:extLst>
          </p:cNvPr>
          <p:cNvSpPr txBox="1"/>
          <p:nvPr/>
        </p:nvSpPr>
        <p:spPr>
          <a:xfrm>
            <a:off x="6754640" y="3662662"/>
            <a:ext cx="1396536" cy="369332"/>
          </a:xfrm>
          <a:prstGeom prst="rect">
            <a:avLst/>
          </a:prstGeom>
          <a:noFill/>
          <a:ln>
            <a:noFill/>
          </a:ln>
        </p:spPr>
        <p:txBody>
          <a:bodyPr wrap="none" rtlCol="0">
            <a:spAutoFit/>
          </a:bodyPr>
          <a:lstStyle/>
          <a:p>
            <a:pPr algn="ctr"/>
            <a:r>
              <a:rPr lang="de-DE" dirty="0" err="1"/>
              <a:t>Could</a:t>
            </a:r>
            <a:r>
              <a:rPr lang="de-DE" dirty="0"/>
              <a:t> </a:t>
            </a:r>
            <a:r>
              <a:rPr lang="de-DE" dirty="0" err="1"/>
              <a:t>have</a:t>
            </a:r>
            <a:endParaRPr lang="de-DE" dirty="0"/>
          </a:p>
        </p:txBody>
      </p:sp>
      <p:sp>
        <p:nvSpPr>
          <p:cNvPr id="83" name="Textfeld 82">
            <a:extLst>
              <a:ext uri="{FF2B5EF4-FFF2-40B4-BE49-F238E27FC236}">
                <a16:creationId xmlns:a16="http://schemas.microsoft.com/office/drawing/2014/main" id="{A8F16C40-971E-81DF-5BAA-3B2EAE3E4866}"/>
              </a:ext>
            </a:extLst>
          </p:cNvPr>
          <p:cNvSpPr txBox="1"/>
          <p:nvPr/>
        </p:nvSpPr>
        <p:spPr>
          <a:xfrm>
            <a:off x="9493856" y="3585470"/>
            <a:ext cx="1430200" cy="369332"/>
          </a:xfrm>
          <a:prstGeom prst="rect">
            <a:avLst/>
          </a:prstGeom>
          <a:noFill/>
          <a:ln>
            <a:noFill/>
          </a:ln>
        </p:spPr>
        <p:txBody>
          <a:bodyPr wrap="none" rtlCol="0">
            <a:spAutoFit/>
          </a:bodyPr>
          <a:lstStyle/>
          <a:p>
            <a:pPr algn="ctr"/>
            <a:r>
              <a:rPr lang="de-DE" dirty="0" err="1"/>
              <a:t>Won‘t</a:t>
            </a:r>
            <a:r>
              <a:rPr lang="de-DE" dirty="0"/>
              <a:t> </a:t>
            </a:r>
            <a:r>
              <a:rPr lang="de-DE" dirty="0" err="1"/>
              <a:t>have</a:t>
            </a:r>
            <a:endParaRPr lang="de-DE" dirty="0"/>
          </a:p>
        </p:txBody>
      </p:sp>
      <p:sp>
        <p:nvSpPr>
          <p:cNvPr id="84" name="Textfeld 83">
            <a:extLst>
              <a:ext uri="{FF2B5EF4-FFF2-40B4-BE49-F238E27FC236}">
                <a16:creationId xmlns:a16="http://schemas.microsoft.com/office/drawing/2014/main" id="{36675CE1-7953-089D-2EB7-391B4B8EF666}"/>
              </a:ext>
            </a:extLst>
          </p:cNvPr>
          <p:cNvSpPr txBox="1"/>
          <p:nvPr/>
        </p:nvSpPr>
        <p:spPr>
          <a:xfrm>
            <a:off x="663017" y="4031994"/>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err="1">
                <a:solidFill>
                  <a:schemeClr val="bg1"/>
                </a:solidFill>
                <a:ea typeface="Calibri" panose="020F0502020204030204" pitchFamily="34" charset="0"/>
                <a:cs typeface="Calibri" panose="020F0502020204030204" pitchFamily="34" charset="0"/>
              </a:rPr>
              <a:t>Queuen</a:t>
            </a:r>
            <a:r>
              <a:rPr lang="de-DE" sz="1100" dirty="0">
                <a:solidFill>
                  <a:schemeClr val="bg1"/>
                </a:solidFill>
                <a:ea typeface="Calibri" panose="020F0502020204030204" pitchFamily="34" charset="0"/>
                <a:cs typeface="Calibri" panose="020F0502020204030204" pitchFamily="34" charset="0"/>
              </a:rPr>
              <a:t> von RMA in Datenbank</a:t>
            </a:r>
          </a:p>
        </p:txBody>
      </p:sp>
      <p:sp>
        <p:nvSpPr>
          <p:cNvPr id="85" name="Textfeld 84">
            <a:extLst>
              <a:ext uri="{FF2B5EF4-FFF2-40B4-BE49-F238E27FC236}">
                <a16:creationId xmlns:a16="http://schemas.microsoft.com/office/drawing/2014/main" id="{C214BAF7-8390-753B-823D-ED671067F5C4}"/>
              </a:ext>
            </a:extLst>
          </p:cNvPr>
          <p:cNvSpPr txBox="1"/>
          <p:nvPr/>
        </p:nvSpPr>
        <p:spPr>
          <a:xfrm>
            <a:off x="3426721" y="4045945"/>
            <a:ext cx="2574594" cy="430887"/>
          </a:xfrm>
          <a:prstGeom prst="rect">
            <a:avLst/>
          </a:prstGeom>
          <a:noFill/>
        </p:spPr>
        <p:txBody>
          <a:bodyPr wrap="square" rtlCol="0">
            <a:spAutoFit/>
          </a:bodyPr>
          <a:lstStyle/>
          <a:p>
            <a:pPr marL="171450" indent="-171450">
              <a:buFont typeface="Arial" panose="020B0604020202020204" pitchFamily="34" charset="0"/>
              <a:buChar char="•"/>
            </a:pPr>
            <a:r>
              <a:rPr lang="de-DE" sz="1100" dirty="0" err="1">
                <a:ea typeface="Calibri" panose="020F0502020204030204" pitchFamily="34" charset="0"/>
                <a:cs typeface="Calibri" panose="020F0502020204030204" pitchFamily="34" charset="0"/>
              </a:rPr>
              <a:t>Loging</a:t>
            </a:r>
            <a:r>
              <a:rPr lang="de-DE" sz="1100" dirty="0">
                <a:ea typeface="Calibri" panose="020F0502020204030204" pitchFamily="34" charset="0"/>
                <a:cs typeface="Calibri" panose="020F0502020204030204" pitchFamily="34" charset="0"/>
              </a:rPr>
              <a:t> Payload Error </a:t>
            </a:r>
            <a:r>
              <a:rPr lang="de-DE" sz="1100" dirty="0" err="1">
                <a:ea typeface="Calibri" panose="020F0502020204030204" pitchFamily="34" charset="0"/>
                <a:cs typeface="Calibri" panose="020F0502020204030204" pitchFamily="34" charset="0"/>
              </a:rPr>
              <a:t>Requests</a:t>
            </a:r>
            <a:endParaRPr lang="de-DE" sz="1100" dirty="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de-DE" sz="1100" dirty="0">
              <a:ea typeface="Calibri" panose="020F0502020204030204" pitchFamily="34" charset="0"/>
              <a:cs typeface="Calibri" panose="020F0502020204030204" pitchFamily="34" charset="0"/>
            </a:endParaRPr>
          </a:p>
        </p:txBody>
      </p:sp>
      <p:sp>
        <p:nvSpPr>
          <p:cNvPr id="86" name="Textfeld 85">
            <a:extLst>
              <a:ext uri="{FF2B5EF4-FFF2-40B4-BE49-F238E27FC236}">
                <a16:creationId xmlns:a16="http://schemas.microsoft.com/office/drawing/2014/main" id="{D972A934-1DE7-9F3C-8365-34C2D64F12C3}"/>
              </a:ext>
            </a:extLst>
          </p:cNvPr>
          <p:cNvSpPr txBox="1"/>
          <p:nvPr/>
        </p:nvSpPr>
        <p:spPr>
          <a:xfrm>
            <a:off x="8925337" y="4108690"/>
            <a:ext cx="2574594" cy="600164"/>
          </a:xfrm>
          <a:prstGeom prst="rect">
            <a:avLst/>
          </a:prstGeom>
          <a:noFill/>
        </p:spPr>
        <p:txBody>
          <a:bodyPr wrap="square" rtlCol="0">
            <a:spAutoFit/>
          </a:bodyPr>
          <a:lstStyle/>
          <a:p>
            <a:pPr marL="171450" indent="-171450">
              <a:buFont typeface="Arial" panose="020B0604020202020204" pitchFamily="34" charset="0"/>
              <a:buChar char="•"/>
            </a:pPr>
            <a:r>
              <a:rPr lang="de-DE" sz="1100" dirty="0">
                <a:ea typeface="Calibri" panose="020F0502020204030204" pitchFamily="34" charset="0"/>
                <a:cs typeface="Calibri" panose="020F0502020204030204" pitchFamily="34" charset="0"/>
              </a:rPr>
              <a:t>Systemübergreifende </a:t>
            </a:r>
            <a:r>
              <a:rPr lang="de-DE" sz="1100" dirty="0" err="1">
                <a:ea typeface="Calibri" panose="020F0502020204030204" pitchFamily="34" charset="0"/>
                <a:cs typeface="Calibri" panose="020F0502020204030204" pitchFamily="34" charset="0"/>
              </a:rPr>
              <a:t>Syncronisation</a:t>
            </a:r>
            <a:r>
              <a:rPr lang="de-DE" sz="1100" dirty="0">
                <a:ea typeface="Calibri" panose="020F0502020204030204" pitchFamily="34" charset="0"/>
                <a:cs typeface="Calibri" panose="020F0502020204030204" pitchFamily="34" charset="0"/>
              </a:rPr>
              <a:t> der Retourengründe</a:t>
            </a:r>
          </a:p>
        </p:txBody>
      </p:sp>
      <p:sp>
        <p:nvSpPr>
          <p:cNvPr id="87" name="Textfeld 86">
            <a:extLst>
              <a:ext uri="{FF2B5EF4-FFF2-40B4-BE49-F238E27FC236}">
                <a16:creationId xmlns:a16="http://schemas.microsoft.com/office/drawing/2014/main" id="{5C57E20E-0A8D-B7A6-59DB-67405945A8AC}"/>
              </a:ext>
            </a:extLst>
          </p:cNvPr>
          <p:cNvSpPr txBox="1"/>
          <p:nvPr/>
        </p:nvSpPr>
        <p:spPr>
          <a:xfrm>
            <a:off x="6167585" y="411352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ea typeface="Calibri" panose="020F0502020204030204" pitchFamily="34" charset="0"/>
                <a:cs typeface="Calibri" panose="020F0502020204030204" pitchFamily="34" charset="0"/>
              </a:rPr>
              <a:t>QR Code statt Retourenlabel</a:t>
            </a:r>
          </a:p>
        </p:txBody>
      </p:sp>
      <p:sp>
        <p:nvSpPr>
          <p:cNvPr id="88" name="Textfeld 87">
            <a:extLst>
              <a:ext uri="{FF2B5EF4-FFF2-40B4-BE49-F238E27FC236}">
                <a16:creationId xmlns:a16="http://schemas.microsoft.com/office/drawing/2014/main" id="{898932C7-E72F-1A91-08CC-2EAD992373B1}"/>
              </a:ext>
            </a:extLst>
          </p:cNvPr>
          <p:cNvSpPr txBox="1"/>
          <p:nvPr/>
        </p:nvSpPr>
        <p:spPr>
          <a:xfrm>
            <a:off x="644017" y="4319337"/>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Generieren der </a:t>
            </a:r>
            <a:r>
              <a:rPr lang="de-DE" sz="1100" dirty="0" err="1">
                <a:solidFill>
                  <a:schemeClr val="bg1"/>
                </a:solidFill>
                <a:ea typeface="Calibri" panose="020F0502020204030204" pitchFamily="34" charset="0"/>
                <a:cs typeface="Calibri" panose="020F0502020204030204" pitchFamily="34" charset="0"/>
              </a:rPr>
              <a:t>Returnlable</a:t>
            </a:r>
            <a:endParaRPr lang="de-DE" sz="1100" dirty="0">
              <a:solidFill>
                <a:schemeClr val="bg1"/>
              </a:solidFill>
              <a:ea typeface="Calibri" panose="020F0502020204030204" pitchFamily="34" charset="0"/>
              <a:cs typeface="Calibri" panose="020F0502020204030204" pitchFamily="34" charset="0"/>
            </a:endParaRPr>
          </a:p>
        </p:txBody>
      </p:sp>
      <p:sp>
        <p:nvSpPr>
          <p:cNvPr id="89" name="Textfeld 88">
            <a:extLst>
              <a:ext uri="{FF2B5EF4-FFF2-40B4-BE49-F238E27FC236}">
                <a16:creationId xmlns:a16="http://schemas.microsoft.com/office/drawing/2014/main" id="{7AF8B5D3-F64D-301F-6A2D-218F88FD78FA}"/>
              </a:ext>
            </a:extLst>
          </p:cNvPr>
          <p:cNvSpPr txBox="1"/>
          <p:nvPr/>
        </p:nvSpPr>
        <p:spPr>
          <a:xfrm>
            <a:off x="689805" y="4597905"/>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Registrieren von RMA im WMS</a:t>
            </a:r>
          </a:p>
        </p:txBody>
      </p:sp>
      <p:sp>
        <p:nvSpPr>
          <p:cNvPr id="90" name="Textfeld 89">
            <a:extLst>
              <a:ext uri="{FF2B5EF4-FFF2-40B4-BE49-F238E27FC236}">
                <a16:creationId xmlns:a16="http://schemas.microsoft.com/office/drawing/2014/main" id="{311A1F17-0980-F709-2915-C23EAA4729B1}"/>
              </a:ext>
            </a:extLst>
          </p:cNvPr>
          <p:cNvSpPr txBox="1"/>
          <p:nvPr/>
        </p:nvSpPr>
        <p:spPr>
          <a:xfrm>
            <a:off x="655491" y="4925937"/>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Verknüpfung RMA &amp; Trackingcode</a:t>
            </a:r>
          </a:p>
        </p:txBody>
      </p:sp>
      <p:sp>
        <p:nvSpPr>
          <p:cNvPr id="91" name="Textfeld 90">
            <a:extLst>
              <a:ext uri="{FF2B5EF4-FFF2-40B4-BE49-F238E27FC236}">
                <a16:creationId xmlns:a16="http://schemas.microsoft.com/office/drawing/2014/main" id="{FDF43123-9EFE-905C-16B5-F153BA5A92FB}"/>
              </a:ext>
            </a:extLst>
          </p:cNvPr>
          <p:cNvSpPr txBox="1"/>
          <p:nvPr/>
        </p:nvSpPr>
        <p:spPr>
          <a:xfrm>
            <a:off x="689805" y="525396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E-Mail mit Rücksendeanweisung</a:t>
            </a:r>
          </a:p>
        </p:txBody>
      </p:sp>
      <p:sp>
        <p:nvSpPr>
          <p:cNvPr id="92" name="Textfeld 91">
            <a:extLst>
              <a:ext uri="{FF2B5EF4-FFF2-40B4-BE49-F238E27FC236}">
                <a16:creationId xmlns:a16="http://schemas.microsoft.com/office/drawing/2014/main" id="{32BE408B-5286-CFBC-1F21-986C5A3156A1}"/>
              </a:ext>
            </a:extLst>
          </p:cNvPr>
          <p:cNvSpPr txBox="1"/>
          <p:nvPr/>
        </p:nvSpPr>
        <p:spPr>
          <a:xfrm>
            <a:off x="672648" y="551557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Service </a:t>
            </a:r>
            <a:r>
              <a:rPr lang="de-DE" sz="1100" dirty="0" err="1">
                <a:solidFill>
                  <a:schemeClr val="bg1"/>
                </a:solidFill>
                <a:ea typeface="Calibri" panose="020F0502020204030204" pitchFamily="34" charset="0"/>
                <a:cs typeface="Calibri" panose="020F0502020204030204" pitchFamily="34" charset="0"/>
              </a:rPr>
              <a:t>Worker</a:t>
            </a:r>
            <a:r>
              <a:rPr lang="de-DE" sz="1100" dirty="0">
                <a:solidFill>
                  <a:schemeClr val="bg1"/>
                </a:solidFill>
                <a:ea typeface="Calibri" panose="020F0502020204030204" pitchFamily="34" charset="0"/>
                <a:cs typeface="Calibri" panose="020F0502020204030204" pitchFamily="34" charset="0"/>
              </a:rPr>
              <a:t> </a:t>
            </a:r>
            <a:r>
              <a:rPr lang="de-DE" sz="1100" dirty="0" err="1">
                <a:solidFill>
                  <a:schemeClr val="bg1"/>
                </a:solidFill>
                <a:ea typeface="Calibri" panose="020F0502020204030204" pitchFamily="34" charset="0"/>
                <a:cs typeface="Calibri" panose="020F0502020204030204" pitchFamily="34" charset="0"/>
              </a:rPr>
              <a:t>failed</a:t>
            </a:r>
            <a:r>
              <a:rPr lang="de-DE" sz="1100" dirty="0">
                <a:solidFill>
                  <a:schemeClr val="bg1"/>
                </a:solidFill>
                <a:ea typeface="Calibri" panose="020F0502020204030204" pitchFamily="34" charset="0"/>
                <a:cs typeface="Calibri" panose="020F0502020204030204" pitchFamily="34" charset="0"/>
              </a:rPr>
              <a:t> </a:t>
            </a:r>
            <a:r>
              <a:rPr lang="de-DE" sz="1100" dirty="0" err="1">
                <a:solidFill>
                  <a:schemeClr val="bg1"/>
                </a:solidFill>
                <a:ea typeface="Calibri" panose="020F0502020204030204" pitchFamily="34" charset="0"/>
                <a:cs typeface="Calibri" panose="020F0502020204030204" pitchFamily="34" charset="0"/>
              </a:rPr>
              <a:t>Requests</a:t>
            </a:r>
            <a:endParaRPr lang="de-DE" sz="1100" dirty="0">
              <a:solidFill>
                <a:schemeClr val="bg1"/>
              </a:solidFill>
              <a:ea typeface="Calibri" panose="020F0502020204030204" pitchFamily="34" charset="0"/>
              <a:cs typeface="Calibri" panose="020F0502020204030204" pitchFamily="34" charset="0"/>
            </a:endParaRPr>
          </a:p>
        </p:txBody>
      </p:sp>
      <p:sp>
        <p:nvSpPr>
          <p:cNvPr id="93" name="Textfeld 92">
            <a:extLst>
              <a:ext uri="{FF2B5EF4-FFF2-40B4-BE49-F238E27FC236}">
                <a16:creationId xmlns:a16="http://schemas.microsoft.com/office/drawing/2014/main" id="{E6D691A3-72ED-036F-6158-0A51942739FF}"/>
              </a:ext>
            </a:extLst>
          </p:cNvPr>
          <p:cNvSpPr txBox="1"/>
          <p:nvPr/>
        </p:nvSpPr>
        <p:spPr>
          <a:xfrm>
            <a:off x="6161933" y="4378342"/>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ea typeface="Calibri" panose="020F0502020204030204" pitchFamily="34" charset="0"/>
                <a:cs typeface="Calibri" panose="020F0502020204030204" pitchFamily="34" charset="0"/>
              </a:rPr>
              <a:t>Auswahl Versanddienstleister</a:t>
            </a:r>
          </a:p>
        </p:txBody>
      </p:sp>
      <p:sp>
        <p:nvSpPr>
          <p:cNvPr id="2" name="Textfeld 1">
            <a:extLst>
              <a:ext uri="{FF2B5EF4-FFF2-40B4-BE49-F238E27FC236}">
                <a16:creationId xmlns:a16="http://schemas.microsoft.com/office/drawing/2014/main" id="{19F431D7-73C4-E2EF-E021-39B67570512E}"/>
              </a:ext>
            </a:extLst>
          </p:cNvPr>
          <p:cNvSpPr txBox="1"/>
          <p:nvPr/>
        </p:nvSpPr>
        <p:spPr>
          <a:xfrm>
            <a:off x="755245" y="2256998"/>
            <a:ext cx="2675620" cy="461665"/>
          </a:xfrm>
          <a:prstGeom prst="rect">
            <a:avLst/>
          </a:prstGeom>
          <a:noFill/>
        </p:spPr>
        <p:txBody>
          <a:bodyPr wrap="square" rtlCol="0">
            <a:spAutoFit/>
          </a:bodyPr>
          <a:lstStyle/>
          <a:p>
            <a:pPr algn="ctr"/>
            <a:r>
              <a:rPr lang="de-DE" sz="2400" dirty="0">
                <a:solidFill>
                  <a:schemeClr val="bg1">
                    <a:lumMod val="50000"/>
                  </a:schemeClr>
                </a:solidFill>
              </a:rPr>
              <a:t>Kick-Off Meeting</a:t>
            </a:r>
          </a:p>
        </p:txBody>
      </p:sp>
      <p:pic>
        <p:nvPicPr>
          <p:cNvPr id="7" name="Grafik 6">
            <a:extLst>
              <a:ext uri="{FF2B5EF4-FFF2-40B4-BE49-F238E27FC236}">
                <a16:creationId xmlns:a16="http://schemas.microsoft.com/office/drawing/2014/main" id="{BE9330FD-3AF0-C69D-920E-D038B4312C1F}"/>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940634" y="1828502"/>
            <a:ext cx="304843" cy="304843"/>
          </a:xfrm>
          <a:prstGeom prst="rect">
            <a:avLst/>
          </a:prstGeom>
        </p:spPr>
      </p:pic>
      <p:sp>
        <p:nvSpPr>
          <p:cNvPr id="10" name="Textfeld 9">
            <a:extLst>
              <a:ext uri="{FF2B5EF4-FFF2-40B4-BE49-F238E27FC236}">
                <a16:creationId xmlns:a16="http://schemas.microsoft.com/office/drawing/2014/main" id="{C7326184-CD6C-9803-D851-FBEB03721168}"/>
              </a:ext>
            </a:extLst>
          </p:cNvPr>
          <p:cNvSpPr txBox="1"/>
          <p:nvPr/>
        </p:nvSpPr>
        <p:spPr>
          <a:xfrm>
            <a:off x="5249593" y="2256998"/>
            <a:ext cx="1853911" cy="461665"/>
          </a:xfrm>
          <a:prstGeom prst="rect">
            <a:avLst/>
          </a:prstGeom>
          <a:noFill/>
        </p:spPr>
        <p:txBody>
          <a:bodyPr wrap="square" rtlCol="0">
            <a:spAutoFit/>
          </a:bodyPr>
          <a:lstStyle/>
          <a:p>
            <a:pPr algn="ctr"/>
            <a:r>
              <a:rPr lang="de-DE" sz="2400" dirty="0">
                <a:solidFill>
                  <a:schemeClr val="bg1">
                    <a:lumMod val="50000"/>
                  </a:schemeClr>
                </a:solidFill>
              </a:rPr>
              <a:t>Workshops</a:t>
            </a:r>
          </a:p>
        </p:txBody>
      </p:sp>
      <p:pic>
        <p:nvPicPr>
          <p:cNvPr id="20" name="Grafik 19">
            <a:extLst>
              <a:ext uri="{FF2B5EF4-FFF2-40B4-BE49-F238E27FC236}">
                <a16:creationId xmlns:a16="http://schemas.microsoft.com/office/drawing/2014/main" id="{7F6CA7B4-156B-2E93-50F0-7F719376D048}"/>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024127" y="1828502"/>
            <a:ext cx="304843" cy="304843"/>
          </a:xfrm>
          <a:prstGeom prst="rect">
            <a:avLst/>
          </a:prstGeom>
        </p:spPr>
      </p:pic>
    </p:spTree>
    <p:extLst>
      <p:ext uri="{BB962C8B-B14F-4D97-AF65-F5344CB8AC3E}">
        <p14:creationId xmlns:p14="http://schemas.microsoft.com/office/powerpoint/2010/main" val="2250292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E061E2D4-1B14-CF95-CB1D-4998BA50FBA8}"/>
              </a:ext>
            </a:extLst>
          </p:cNvPr>
          <p:cNvSpPr>
            <a:spLocks noGrp="1"/>
          </p:cNvSpPr>
          <p:nvPr>
            <p:ph type="title"/>
          </p:nvPr>
        </p:nvSpPr>
        <p:spPr/>
        <p:txBody>
          <a:bodyPr/>
          <a:lstStyle/>
          <a:p>
            <a:r>
              <a:rPr lang="de-DE" dirty="0">
                <a:latin typeface="+mj-lt"/>
              </a:rPr>
              <a:t>Horze International GmbH</a:t>
            </a:r>
          </a:p>
        </p:txBody>
      </p:sp>
      <p:pic>
        <p:nvPicPr>
          <p:cNvPr id="20" name="Bildplatzhalter 19" descr="Ein Bild, das computer, Im Haus, Elektronisches Gerät, Büroausstattung enthält.&#10;&#10;Automatisch generierte Beschreibung">
            <a:extLst>
              <a:ext uri="{FF2B5EF4-FFF2-40B4-BE49-F238E27FC236}">
                <a16:creationId xmlns:a16="http://schemas.microsoft.com/office/drawing/2014/main" id="{70085CCC-10B1-EB99-6BC2-A0753099060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22" name="Bildplatzhalter 21" descr="Ein Bild, das Text, Aufdruck, Sammlung, Design enthält.&#10;&#10;Automatisch generierte Beschreibung">
            <a:extLst>
              <a:ext uri="{FF2B5EF4-FFF2-40B4-BE49-F238E27FC236}">
                <a16:creationId xmlns:a16="http://schemas.microsoft.com/office/drawing/2014/main" id="{C195B5AB-76D4-BF5F-EBD4-7BF43CD75A2D}"/>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8" name="Textplatzhalter 7">
            <a:extLst>
              <a:ext uri="{FF2B5EF4-FFF2-40B4-BE49-F238E27FC236}">
                <a16:creationId xmlns:a16="http://schemas.microsoft.com/office/drawing/2014/main" id="{E9D4CF87-B0B8-DDAB-E071-787F90D12DF4}"/>
              </a:ext>
            </a:extLst>
          </p:cNvPr>
          <p:cNvSpPr>
            <a:spLocks noGrp="1"/>
          </p:cNvSpPr>
          <p:nvPr>
            <p:ph type="body" idx="1"/>
          </p:nvPr>
        </p:nvSpPr>
        <p:spPr>
          <a:xfrm>
            <a:off x="839788" y="1971293"/>
            <a:ext cx="10514012" cy="823912"/>
          </a:xfrm>
        </p:spPr>
        <p:txBody>
          <a:bodyPr/>
          <a:lstStyle/>
          <a:p>
            <a:r>
              <a:rPr lang="de-DE" sz="2000" dirty="0"/>
              <a:t>Onlineversandhandel mit 20 Onlineshops in 18 Ländern und weltweitem Versand</a:t>
            </a:r>
          </a:p>
          <a:p>
            <a:r>
              <a:rPr lang="de-DE" sz="2000" dirty="0"/>
              <a:t>Das Sortiment umfasst über 40.000 Artikel für den Reitsport und Pferdebedarf</a:t>
            </a:r>
          </a:p>
        </p:txBody>
      </p:sp>
      <p:pic>
        <p:nvPicPr>
          <p:cNvPr id="18" name="Bildplatzhalter 17" descr="Ein Bild, das Text, Handy, Screenshot, Smartphone enthält.&#10;&#10;Automatisch generierte Beschreibung">
            <a:extLst>
              <a:ext uri="{FF2B5EF4-FFF2-40B4-BE49-F238E27FC236}">
                <a16:creationId xmlns:a16="http://schemas.microsoft.com/office/drawing/2014/main" id="{AF63B3EB-8B91-6F1E-900C-D20FF8CB6843}"/>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t="1870" b="1870"/>
          <a:stretch>
            <a:fillRect/>
          </a:stretch>
        </p:blipFill>
        <p:spPr/>
      </p:pic>
    </p:spTree>
    <p:extLst>
      <p:ext uri="{BB962C8B-B14F-4D97-AF65-F5344CB8AC3E}">
        <p14:creationId xmlns:p14="http://schemas.microsoft.com/office/powerpoint/2010/main" val="2839490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FEF8-15E8-EB65-C60F-BC5042ADCF5F}"/>
            </a:ext>
          </a:extLst>
        </p:cNvPr>
        <p:cNvGrpSpPr/>
        <p:nvPr/>
      </p:nvGrpSpPr>
      <p:grpSpPr>
        <a:xfrm>
          <a:off x="0" y="0"/>
          <a:ext cx="0" cy="0"/>
          <a:chOff x="0" y="0"/>
          <a:chExt cx="0" cy="0"/>
        </a:xfrm>
      </p:grpSpPr>
      <p:sp>
        <p:nvSpPr>
          <p:cNvPr id="2" name="Freihandform: Form 1">
            <a:extLst>
              <a:ext uri="{FF2B5EF4-FFF2-40B4-BE49-F238E27FC236}">
                <a16:creationId xmlns:a16="http://schemas.microsoft.com/office/drawing/2014/main" id="{00A09CFC-CD16-48EE-1815-1220A465E7E0}"/>
              </a:ext>
            </a:extLst>
          </p:cNvPr>
          <p:cNvSpPr/>
          <p:nvPr/>
        </p:nvSpPr>
        <p:spPr>
          <a:xfrm>
            <a:off x="-329529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6664A1E-E9EF-C3DB-A0EE-BDC808A93B1D}"/>
              </a:ext>
            </a:extLst>
          </p:cNvPr>
          <p:cNvSpPr txBox="1"/>
          <p:nvPr/>
        </p:nvSpPr>
        <p:spPr>
          <a:xfrm>
            <a:off x="21379155"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E5CF44CC-4D6A-6672-1C2A-98B7EE2EC136}"/>
              </a:ext>
            </a:extLst>
          </p:cNvPr>
          <p:cNvPicPr>
            <a:picLocks noChangeAspect="1"/>
          </p:cNvPicPr>
          <p:nvPr/>
        </p:nvPicPr>
        <p:blipFill>
          <a:blip r:embed="rId3"/>
          <a:stretch>
            <a:fillRect/>
          </a:stretch>
        </p:blipFill>
        <p:spPr>
          <a:xfrm>
            <a:off x="21593256" y="3202253"/>
            <a:ext cx="304843" cy="304843"/>
          </a:xfrm>
          <a:prstGeom prst="rect">
            <a:avLst/>
          </a:prstGeom>
        </p:spPr>
      </p:pic>
      <p:sp>
        <p:nvSpPr>
          <p:cNvPr id="13" name="Textfeld 12">
            <a:extLst>
              <a:ext uri="{FF2B5EF4-FFF2-40B4-BE49-F238E27FC236}">
                <a16:creationId xmlns:a16="http://schemas.microsoft.com/office/drawing/2014/main" id="{B4B1CF41-6510-28E9-8958-3183E193AAD2}"/>
              </a:ext>
            </a:extLst>
          </p:cNvPr>
          <p:cNvSpPr txBox="1"/>
          <p:nvPr/>
        </p:nvSpPr>
        <p:spPr>
          <a:xfrm>
            <a:off x="5192205" y="591341"/>
            <a:ext cx="1807589" cy="338554"/>
          </a:xfrm>
          <a:prstGeom prst="rect">
            <a:avLst/>
          </a:prstGeom>
          <a:noFill/>
        </p:spPr>
        <p:txBody>
          <a:bodyPr wrap="square" rtlCol="0">
            <a:spAutoFit/>
          </a:bodyPr>
          <a:lstStyle/>
          <a:p>
            <a:pPr algn="ctr"/>
            <a:r>
              <a:rPr lang="de-DE" sz="1600" dirty="0">
                <a:solidFill>
                  <a:schemeClr val="bg1"/>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solidFill>
              <a:latin typeface="+mj-lt"/>
            </a:endParaRPr>
          </a:p>
        </p:txBody>
      </p:sp>
      <p:sp>
        <p:nvSpPr>
          <p:cNvPr id="14" name="Rechteck: abgerundete Ecken 13">
            <a:extLst>
              <a:ext uri="{FF2B5EF4-FFF2-40B4-BE49-F238E27FC236}">
                <a16:creationId xmlns:a16="http://schemas.microsoft.com/office/drawing/2014/main" id="{3FED9E8A-3B0D-2698-7A1C-D01FE6CDC234}"/>
              </a:ext>
            </a:extLst>
          </p:cNvPr>
          <p:cNvSpPr/>
          <p:nvPr/>
        </p:nvSpPr>
        <p:spPr>
          <a:xfrm>
            <a:off x="13896210"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3900851-6E82-E202-2683-E98CA9C63A7B}"/>
              </a:ext>
            </a:extLst>
          </p:cNvPr>
          <p:cNvSpPr txBox="1"/>
          <p:nvPr/>
        </p:nvSpPr>
        <p:spPr>
          <a:xfrm>
            <a:off x="14487722"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0F01F8E9-AF82-BB85-DD10-4659E76EB7DC}"/>
              </a:ext>
            </a:extLst>
          </p:cNvPr>
          <p:cNvSpPr/>
          <p:nvPr/>
        </p:nvSpPr>
        <p:spPr>
          <a:xfrm>
            <a:off x="16779478"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7EFF4EC-F3C1-CD5B-33BD-3FD073EEF287}"/>
              </a:ext>
            </a:extLst>
          </p:cNvPr>
          <p:cNvSpPr txBox="1"/>
          <p:nvPr/>
        </p:nvSpPr>
        <p:spPr>
          <a:xfrm>
            <a:off x="17476701"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F33CB5DA-CC46-204E-BAF1-1922CEE18AB9}"/>
              </a:ext>
            </a:extLst>
          </p:cNvPr>
          <p:cNvSpPr/>
          <p:nvPr/>
        </p:nvSpPr>
        <p:spPr>
          <a:xfrm>
            <a:off x="19822546"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74DAEBA-B33B-4BE6-BC2D-62CEB99E445E}"/>
              </a:ext>
            </a:extLst>
          </p:cNvPr>
          <p:cNvSpPr txBox="1"/>
          <p:nvPr/>
        </p:nvSpPr>
        <p:spPr>
          <a:xfrm>
            <a:off x="19944649"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11" name="Textfeld 10">
            <a:extLst>
              <a:ext uri="{FF2B5EF4-FFF2-40B4-BE49-F238E27FC236}">
                <a16:creationId xmlns:a16="http://schemas.microsoft.com/office/drawing/2014/main" id="{C0C22DA9-7D98-207A-8623-8DF1B80840D3}"/>
              </a:ext>
            </a:extLst>
          </p:cNvPr>
          <p:cNvSpPr txBox="1"/>
          <p:nvPr/>
        </p:nvSpPr>
        <p:spPr>
          <a:xfrm>
            <a:off x="8775503" y="2256998"/>
            <a:ext cx="2812195" cy="523220"/>
          </a:xfrm>
          <a:prstGeom prst="rect">
            <a:avLst/>
          </a:prstGeom>
          <a:noFill/>
        </p:spPr>
        <p:txBody>
          <a:bodyPr wrap="square" rtlCol="0">
            <a:spAutoFit/>
          </a:bodyPr>
          <a:lstStyle/>
          <a:p>
            <a:pPr algn="ctr"/>
            <a:r>
              <a:rPr lang="de-DE" sz="2800" dirty="0"/>
              <a:t>Project </a:t>
            </a:r>
            <a:r>
              <a:rPr lang="de-DE" sz="2800" dirty="0" err="1"/>
              <a:t>Scope</a:t>
            </a:r>
            <a:endParaRPr lang="de-DE" sz="2800" dirty="0"/>
          </a:p>
        </p:txBody>
      </p:sp>
      <p:pic>
        <p:nvPicPr>
          <p:cNvPr id="12" name="Grafik 11">
            <a:extLst>
              <a:ext uri="{FF2B5EF4-FFF2-40B4-BE49-F238E27FC236}">
                <a16:creationId xmlns:a16="http://schemas.microsoft.com/office/drawing/2014/main" id="{16A564D1-EEDF-9A3B-1BEE-074A48B3B93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9906445" y="1704696"/>
            <a:ext cx="550309" cy="550309"/>
          </a:xfrm>
          <a:prstGeom prst="rect">
            <a:avLst/>
          </a:prstGeom>
        </p:spPr>
      </p:pic>
      <p:sp>
        <p:nvSpPr>
          <p:cNvPr id="23" name="Textfeld 22">
            <a:extLst>
              <a:ext uri="{FF2B5EF4-FFF2-40B4-BE49-F238E27FC236}">
                <a16:creationId xmlns:a16="http://schemas.microsoft.com/office/drawing/2014/main" id="{D4FBABB8-0010-E963-53F1-72FE4772BD7A}"/>
              </a:ext>
            </a:extLst>
          </p:cNvPr>
          <p:cNvSpPr txBox="1"/>
          <p:nvPr/>
        </p:nvSpPr>
        <p:spPr>
          <a:xfrm>
            <a:off x="17311802"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60B67D5B-F832-C0AA-5E09-D2CA9618977F}"/>
              </a:ext>
            </a:extLst>
          </p:cNvPr>
          <p:cNvSpPr/>
          <p:nvPr/>
        </p:nvSpPr>
        <p:spPr>
          <a:xfrm>
            <a:off x="1770236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EAAB9CBF-9DC9-9E34-65EB-3902836419B7}"/>
              </a:ext>
            </a:extLst>
          </p:cNvPr>
          <p:cNvSpPr/>
          <p:nvPr/>
        </p:nvSpPr>
        <p:spPr>
          <a:xfrm>
            <a:off x="1671854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723DF205-216C-0FAE-7D7E-C74405317EC0}"/>
              </a:ext>
            </a:extLst>
          </p:cNvPr>
          <p:cNvSpPr txBox="1"/>
          <p:nvPr/>
        </p:nvSpPr>
        <p:spPr>
          <a:xfrm>
            <a:off x="16297523"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9AE5B74F-33F8-F22D-BFFD-74351AD20B96}"/>
              </a:ext>
            </a:extLst>
          </p:cNvPr>
          <p:cNvSpPr txBox="1"/>
          <p:nvPr/>
        </p:nvSpPr>
        <p:spPr>
          <a:xfrm>
            <a:off x="18256894"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F6DE7DB5-43EC-3480-114B-B753147F1618}"/>
              </a:ext>
            </a:extLst>
          </p:cNvPr>
          <p:cNvSpPr/>
          <p:nvPr/>
        </p:nvSpPr>
        <p:spPr>
          <a:xfrm>
            <a:off x="1868619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4A308763-5715-C07A-1826-A82A5D4C6611}"/>
              </a:ext>
            </a:extLst>
          </p:cNvPr>
          <p:cNvSpPr txBox="1"/>
          <p:nvPr/>
        </p:nvSpPr>
        <p:spPr>
          <a:xfrm>
            <a:off x="19399284"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6661042B-9AC5-58C6-F8CE-A4E09ED22460}"/>
              </a:ext>
            </a:extLst>
          </p:cNvPr>
          <p:cNvSpPr/>
          <p:nvPr/>
        </p:nvSpPr>
        <p:spPr>
          <a:xfrm>
            <a:off x="19670025"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A3448CE-0609-C5B7-39CA-EACBBA38DCED}"/>
              </a:ext>
            </a:extLst>
          </p:cNvPr>
          <p:cNvSpPr txBox="1"/>
          <p:nvPr/>
        </p:nvSpPr>
        <p:spPr>
          <a:xfrm>
            <a:off x="20057447"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4131F676-581D-CF21-1EEF-DA04AD5C3763}"/>
              </a:ext>
            </a:extLst>
          </p:cNvPr>
          <p:cNvPicPr>
            <a:picLocks noChangeAspect="1"/>
          </p:cNvPicPr>
          <p:nvPr/>
        </p:nvPicPr>
        <p:blipFill>
          <a:blip r:embed="rId5"/>
          <a:stretch>
            <a:fillRect/>
          </a:stretch>
        </p:blipFill>
        <p:spPr>
          <a:xfrm>
            <a:off x="20609431" y="3205323"/>
            <a:ext cx="304843" cy="304843"/>
          </a:xfrm>
          <a:prstGeom prst="rect">
            <a:avLst/>
          </a:prstGeom>
        </p:spPr>
      </p:pic>
      <p:sp>
        <p:nvSpPr>
          <p:cNvPr id="33" name="Ellipse 32">
            <a:extLst>
              <a:ext uri="{FF2B5EF4-FFF2-40B4-BE49-F238E27FC236}">
                <a16:creationId xmlns:a16="http://schemas.microsoft.com/office/drawing/2014/main" id="{CD0AC3F2-549C-44A5-6DF3-7D1EA001CE9C}"/>
              </a:ext>
            </a:extLst>
          </p:cNvPr>
          <p:cNvSpPr/>
          <p:nvPr/>
        </p:nvSpPr>
        <p:spPr>
          <a:xfrm>
            <a:off x="13767057" y="35845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456B6A54-A8FE-A916-F06A-A00922FB9616}"/>
              </a:ext>
            </a:extLst>
          </p:cNvPr>
          <p:cNvSpPr txBox="1"/>
          <p:nvPr/>
        </p:nvSpPr>
        <p:spPr>
          <a:xfrm>
            <a:off x="13334952" y="3963724"/>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5B998E84-2452-0AF4-71B2-BE56E30B88CA}"/>
              </a:ext>
            </a:extLst>
          </p:cNvPr>
          <p:cNvSpPr txBox="1"/>
          <p:nvPr/>
        </p:nvSpPr>
        <p:spPr>
          <a:xfrm>
            <a:off x="14418431" y="3963724"/>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A8F2DCE4-D041-B0D0-E439-4B816C20B4BB}"/>
              </a:ext>
            </a:extLst>
          </p:cNvPr>
          <p:cNvSpPr/>
          <p:nvPr/>
        </p:nvSpPr>
        <p:spPr>
          <a:xfrm>
            <a:off x="14750885" y="356972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DF8092DE-8901-0A16-E5EB-A0FACC9419CB}"/>
              </a:ext>
            </a:extLst>
          </p:cNvPr>
          <p:cNvSpPr txBox="1"/>
          <p:nvPr/>
        </p:nvSpPr>
        <p:spPr>
          <a:xfrm>
            <a:off x="15437212" y="3963724"/>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90D56A17-C638-1D83-C130-35BBF72DE2F1}"/>
              </a:ext>
            </a:extLst>
          </p:cNvPr>
          <p:cNvSpPr/>
          <p:nvPr/>
        </p:nvSpPr>
        <p:spPr>
          <a:xfrm>
            <a:off x="15734713" y="3560290"/>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0D2D5F40-8924-10D3-94A0-1EA034B078C4}"/>
              </a:ext>
            </a:extLst>
          </p:cNvPr>
          <p:cNvSpPr/>
          <p:nvPr/>
        </p:nvSpPr>
        <p:spPr>
          <a:xfrm>
            <a:off x="20653853"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3C3615AE-0AD2-1EBE-3B1F-030451329707}"/>
              </a:ext>
            </a:extLst>
          </p:cNvPr>
          <p:cNvSpPr/>
          <p:nvPr/>
        </p:nvSpPr>
        <p:spPr>
          <a:xfrm>
            <a:off x="21637678"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ACD62194-D2D9-1B86-C3FE-0347A3CB5540}"/>
              </a:ext>
            </a:extLst>
          </p:cNvPr>
          <p:cNvSpPr>
            <a:spLocks noGrp="1"/>
          </p:cNvSpPr>
          <p:nvPr>
            <p:ph type="title"/>
          </p:nvPr>
        </p:nvSpPr>
        <p:spPr/>
        <p:txBody>
          <a:bodyPr/>
          <a:lstStyle/>
          <a:p>
            <a:r>
              <a:rPr lang="de-DE" dirty="0">
                <a:solidFill>
                  <a:schemeClr val="tx1"/>
                </a:solidFill>
              </a:rPr>
              <a:t>Projektinitiierung</a:t>
            </a:r>
          </a:p>
        </p:txBody>
      </p:sp>
      <p:sp>
        <p:nvSpPr>
          <p:cNvPr id="51" name="Freihandform: Form 50">
            <a:extLst>
              <a:ext uri="{FF2B5EF4-FFF2-40B4-BE49-F238E27FC236}">
                <a16:creationId xmlns:a16="http://schemas.microsoft.com/office/drawing/2014/main" id="{93AFD1D4-6190-F752-592D-36F4F82D4DBE}"/>
              </a:ext>
            </a:extLst>
          </p:cNvPr>
          <p:cNvSpPr/>
          <p:nvPr/>
        </p:nvSpPr>
        <p:spPr>
          <a:xfrm>
            <a:off x="651543"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52" name="Textfeld 51">
            <a:extLst>
              <a:ext uri="{FF2B5EF4-FFF2-40B4-BE49-F238E27FC236}">
                <a16:creationId xmlns:a16="http://schemas.microsoft.com/office/drawing/2014/main" id="{AEE73198-8813-1E28-2ED8-D370BAF87966}"/>
              </a:ext>
            </a:extLst>
          </p:cNvPr>
          <p:cNvSpPr txBox="1"/>
          <p:nvPr/>
        </p:nvSpPr>
        <p:spPr>
          <a:xfrm>
            <a:off x="1572390" y="3062250"/>
            <a:ext cx="736849" cy="707886"/>
          </a:xfrm>
          <a:prstGeom prst="rect">
            <a:avLst/>
          </a:prstGeom>
          <a:noFill/>
        </p:spPr>
        <p:txBody>
          <a:bodyPr wrap="square" rtlCol="0">
            <a:spAutoFit/>
          </a:bodyPr>
          <a:lstStyle/>
          <a:p>
            <a:pPr algn="ctr"/>
            <a:r>
              <a:rPr lang="de-DE" sz="4000" dirty="0">
                <a:solidFill>
                  <a:schemeClr val="bg1"/>
                </a:solidFill>
                <a:latin typeface="SangBleu OG Sans" panose="020B0504000000000000" pitchFamily="34" charset="0"/>
              </a:rPr>
              <a:t>M</a:t>
            </a:r>
          </a:p>
        </p:txBody>
      </p:sp>
      <p:sp>
        <p:nvSpPr>
          <p:cNvPr id="54" name="Freihandform: Form 53">
            <a:extLst>
              <a:ext uri="{FF2B5EF4-FFF2-40B4-BE49-F238E27FC236}">
                <a16:creationId xmlns:a16="http://schemas.microsoft.com/office/drawing/2014/main" id="{F13C1CEB-1C0D-BABE-C789-09D01FD06CA5}"/>
              </a:ext>
            </a:extLst>
          </p:cNvPr>
          <p:cNvSpPr/>
          <p:nvPr/>
        </p:nvSpPr>
        <p:spPr>
          <a:xfrm>
            <a:off x="3424747"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5" name="Textfeld 74">
            <a:extLst>
              <a:ext uri="{FF2B5EF4-FFF2-40B4-BE49-F238E27FC236}">
                <a16:creationId xmlns:a16="http://schemas.microsoft.com/office/drawing/2014/main" id="{AAB44F5D-3DF3-77A1-E5EF-115D8256F318}"/>
              </a:ext>
            </a:extLst>
          </p:cNvPr>
          <p:cNvSpPr txBox="1"/>
          <p:nvPr/>
        </p:nvSpPr>
        <p:spPr>
          <a:xfrm>
            <a:off x="4328437" y="3062250"/>
            <a:ext cx="736849" cy="707886"/>
          </a:xfrm>
          <a:prstGeom prst="rect">
            <a:avLst/>
          </a:prstGeom>
          <a:noFill/>
          <a:ln>
            <a:noFill/>
          </a:ln>
        </p:spPr>
        <p:txBody>
          <a:bodyPr wrap="square" rtlCol="0">
            <a:spAutoFit/>
          </a:bodyPr>
          <a:lstStyle/>
          <a:p>
            <a:pPr algn="ctr"/>
            <a:r>
              <a:rPr lang="de-DE" sz="4000" dirty="0">
                <a:solidFill>
                  <a:schemeClr val="bg1">
                    <a:lumMod val="50000"/>
                  </a:schemeClr>
                </a:solidFill>
                <a:latin typeface="SangBleu OG Sans" panose="020B0504000000000000" pitchFamily="34" charset="0"/>
              </a:rPr>
              <a:t>S</a:t>
            </a:r>
          </a:p>
        </p:txBody>
      </p:sp>
      <p:sp>
        <p:nvSpPr>
          <p:cNvPr id="76" name="Freihandform: Form 75">
            <a:extLst>
              <a:ext uri="{FF2B5EF4-FFF2-40B4-BE49-F238E27FC236}">
                <a16:creationId xmlns:a16="http://schemas.microsoft.com/office/drawing/2014/main" id="{97AF73DD-CE2E-2090-415E-82E6F6A617F7}"/>
              </a:ext>
            </a:extLst>
          </p:cNvPr>
          <p:cNvSpPr/>
          <p:nvPr/>
        </p:nvSpPr>
        <p:spPr>
          <a:xfrm>
            <a:off x="6163637"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7" name="Textfeld 76">
            <a:extLst>
              <a:ext uri="{FF2B5EF4-FFF2-40B4-BE49-F238E27FC236}">
                <a16:creationId xmlns:a16="http://schemas.microsoft.com/office/drawing/2014/main" id="{DBF09460-FD25-75F0-7527-12B8903A71FB}"/>
              </a:ext>
            </a:extLst>
          </p:cNvPr>
          <p:cNvSpPr txBox="1"/>
          <p:nvPr/>
        </p:nvSpPr>
        <p:spPr>
          <a:xfrm>
            <a:off x="7084484" y="3062250"/>
            <a:ext cx="736849" cy="707886"/>
          </a:xfrm>
          <a:prstGeom prst="rect">
            <a:avLst/>
          </a:prstGeom>
          <a:noFill/>
          <a:ln>
            <a:noFill/>
          </a:ln>
        </p:spPr>
        <p:txBody>
          <a:bodyPr wrap="square" rtlCol="0">
            <a:spAutoFit/>
          </a:bodyPr>
          <a:lstStyle/>
          <a:p>
            <a:pPr algn="ctr"/>
            <a:r>
              <a:rPr lang="de-DE" sz="4000" dirty="0">
                <a:solidFill>
                  <a:schemeClr val="bg1">
                    <a:lumMod val="50000"/>
                  </a:schemeClr>
                </a:solidFill>
                <a:latin typeface="SangBleu OG Sans" panose="020B0504000000000000" pitchFamily="34" charset="0"/>
              </a:rPr>
              <a:t>C</a:t>
            </a:r>
          </a:p>
        </p:txBody>
      </p:sp>
      <p:sp>
        <p:nvSpPr>
          <p:cNvPr id="78" name="Freihandform: Form 77">
            <a:extLst>
              <a:ext uri="{FF2B5EF4-FFF2-40B4-BE49-F238E27FC236}">
                <a16:creationId xmlns:a16="http://schemas.microsoft.com/office/drawing/2014/main" id="{90578A88-0D4B-6D78-04AA-045D4FB69775}"/>
              </a:ext>
            </a:extLst>
          </p:cNvPr>
          <p:cNvSpPr/>
          <p:nvPr/>
        </p:nvSpPr>
        <p:spPr>
          <a:xfrm>
            <a:off x="8919685" y="2876193"/>
            <a:ext cx="2578542" cy="3400433"/>
          </a:xfrm>
          <a:custGeom>
            <a:avLst/>
            <a:gdLst>
              <a:gd name="connsiteX0" fmla="*/ 1289271 w 2578542"/>
              <a:gd name="connsiteY0" fmla="*/ 0 h 3400433"/>
              <a:gd name="connsiteX1" fmla="*/ 1829271 w 2578542"/>
              <a:gd name="connsiteY1" fmla="*/ 540000 h 3400433"/>
              <a:gd name="connsiteX2" fmla="*/ 1829271 w 2578542"/>
              <a:gd name="connsiteY2" fmla="*/ 540002 h 3400433"/>
              <a:gd name="connsiteX3" fmla="*/ 2148776 w 2578542"/>
              <a:gd name="connsiteY3" fmla="*/ 540002 h 3400433"/>
              <a:gd name="connsiteX4" fmla="*/ 2578542 w 2578542"/>
              <a:gd name="connsiteY4" fmla="*/ 969768 h 3400433"/>
              <a:gd name="connsiteX5" fmla="*/ 2578542 w 2578542"/>
              <a:gd name="connsiteY5" fmla="*/ 2970667 h 3400433"/>
              <a:gd name="connsiteX6" fmla="*/ 2148776 w 2578542"/>
              <a:gd name="connsiteY6" fmla="*/ 3400433 h 3400433"/>
              <a:gd name="connsiteX7" fmla="*/ 429766 w 2578542"/>
              <a:gd name="connsiteY7" fmla="*/ 3400433 h 3400433"/>
              <a:gd name="connsiteX8" fmla="*/ 0 w 2578542"/>
              <a:gd name="connsiteY8" fmla="*/ 2970667 h 3400433"/>
              <a:gd name="connsiteX9" fmla="*/ 0 w 2578542"/>
              <a:gd name="connsiteY9" fmla="*/ 969768 h 3400433"/>
              <a:gd name="connsiteX10" fmla="*/ 429766 w 2578542"/>
              <a:gd name="connsiteY10" fmla="*/ 540002 h 3400433"/>
              <a:gd name="connsiteX11" fmla="*/ 749271 w 2578542"/>
              <a:gd name="connsiteY11" fmla="*/ 540002 h 3400433"/>
              <a:gd name="connsiteX12" fmla="*/ 749271 w 2578542"/>
              <a:gd name="connsiteY12" fmla="*/ 540000 h 3400433"/>
              <a:gd name="connsiteX13" fmla="*/ 1289271 w 2578542"/>
              <a:gd name="connsiteY13" fmla="*/ 0 h 34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542" h="3400433">
                <a:moveTo>
                  <a:pt x="1289271" y="0"/>
                </a:moveTo>
                <a:cubicBezTo>
                  <a:pt x="1587505" y="0"/>
                  <a:pt x="1829271" y="241766"/>
                  <a:pt x="1829271" y="540000"/>
                </a:cubicBezTo>
                <a:lnTo>
                  <a:pt x="1829271" y="540002"/>
                </a:lnTo>
                <a:lnTo>
                  <a:pt x="2148776" y="540002"/>
                </a:lnTo>
                <a:cubicBezTo>
                  <a:pt x="2386129" y="540002"/>
                  <a:pt x="2578542" y="732415"/>
                  <a:pt x="2578542" y="969768"/>
                </a:cubicBezTo>
                <a:lnTo>
                  <a:pt x="2578542" y="2970667"/>
                </a:lnTo>
                <a:cubicBezTo>
                  <a:pt x="2578542" y="3208020"/>
                  <a:pt x="2386129" y="3400433"/>
                  <a:pt x="2148776" y="3400433"/>
                </a:cubicBezTo>
                <a:lnTo>
                  <a:pt x="429766" y="3400433"/>
                </a:lnTo>
                <a:cubicBezTo>
                  <a:pt x="192413" y="3400433"/>
                  <a:pt x="0" y="3208020"/>
                  <a:pt x="0" y="2970667"/>
                </a:cubicBezTo>
                <a:lnTo>
                  <a:pt x="0" y="969768"/>
                </a:lnTo>
                <a:cubicBezTo>
                  <a:pt x="0" y="732415"/>
                  <a:pt x="192413" y="540002"/>
                  <a:pt x="429766" y="540002"/>
                </a:cubicBezTo>
                <a:lnTo>
                  <a:pt x="749271" y="540002"/>
                </a:lnTo>
                <a:lnTo>
                  <a:pt x="749271" y="540000"/>
                </a:lnTo>
                <a:cubicBezTo>
                  <a:pt x="749271" y="241766"/>
                  <a:pt x="991037" y="0"/>
                  <a:pt x="1289271"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79" name="Textfeld 78">
            <a:extLst>
              <a:ext uri="{FF2B5EF4-FFF2-40B4-BE49-F238E27FC236}">
                <a16:creationId xmlns:a16="http://schemas.microsoft.com/office/drawing/2014/main" id="{1C761722-568F-3665-DA69-6433610DEED6}"/>
              </a:ext>
            </a:extLst>
          </p:cNvPr>
          <p:cNvSpPr txBox="1"/>
          <p:nvPr/>
        </p:nvSpPr>
        <p:spPr>
          <a:xfrm>
            <a:off x="9840532" y="3062250"/>
            <a:ext cx="736849" cy="707886"/>
          </a:xfrm>
          <a:prstGeom prst="rect">
            <a:avLst/>
          </a:prstGeom>
          <a:noFill/>
          <a:ln>
            <a:noFill/>
          </a:ln>
        </p:spPr>
        <p:txBody>
          <a:bodyPr wrap="square" rtlCol="0">
            <a:spAutoFit/>
          </a:bodyPr>
          <a:lstStyle/>
          <a:p>
            <a:pPr algn="ctr"/>
            <a:r>
              <a:rPr lang="de-DE" sz="4000" dirty="0">
                <a:solidFill>
                  <a:schemeClr val="bg1">
                    <a:lumMod val="50000"/>
                  </a:schemeClr>
                </a:solidFill>
                <a:latin typeface="SangBleu OG Sans" panose="020B0504000000000000" pitchFamily="34" charset="0"/>
              </a:rPr>
              <a:t>W</a:t>
            </a:r>
          </a:p>
        </p:txBody>
      </p:sp>
      <p:sp>
        <p:nvSpPr>
          <p:cNvPr id="80" name="Textfeld 79">
            <a:extLst>
              <a:ext uri="{FF2B5EF4-FFF2-40B4-BE49-F238E27FC236}">
                <a16:creationId xmlns:a16="http://schemas.microsoft.com/office/drawing/2014/main" id="{E997C28E-A5A9-D207-4850-1CFF15B5B394}"/>
              </a:ext>
            </a:extLst>
          </p:cNvPr>
          <p:cNvSpPr txBox="1"/>
          <p:nvPr/>
        </p:nvSpPr>
        <p:spPr>
          <a:xfrm>
            <a:off x="1309071" y="3626190"/>
            <a:ext cx="1263487" cy="369332"/>
          </a:xfrm>
          <a:prstGeom prst="rect">
            <a:avLst/>
          </a:prstGeom>
          <a:noFill/>
        </p:spPr>
        <p:txBody>
          <a:bodyPr wrap="none" rtlCol="0">
            <a:spAutoFit/>
          </a:bodyPr>
          <a:lstStyle/>
          <a:p>
            <a:r>
              <a:rPr lang="de-DE" dirty="0" err="1">
                <a:solidFill>
                  <a:schemeClr val="bg1"/>
                </a:solidFill>
              </a:rPr>
              <a:t>Must</a:t>
            </a:r>
            <a:r>
              <a:rPr lang="de-DE" dirty="0">
                <a:solidFill>
                  <a:schemeClr val="bg1"/>
                </a:solidFill>
              </a:rPr>
              <a:t> </a:t>
            </a:r>
            <a:r>
              <a:rPr lang="de-DE" dirty="0" err="1">
                <a:solidFill>
                  <a:schemeClr val="bg1"/>
                </a:solidFill>
              </a:rPr>
              <a:t>have</a:t>
            </a:r>
            <a:endParaRPr lang="de-DE" dirty="0">
              <a:solidFill>
                <a:schemeClr val="bg1"/>
              </a:solidFill>
            </a:endParaRPr>
          </a:p>
        </p:txBody>
      </p:sp>
      <p:sp>
        <p:nvSpPr>
          <p:cNvPr id="81" name="Textfeld 80">
            <a:extLst>
              <a:ext uri="{FF2B5EF4-FFF2-40B4-BE49-F238E27FC236}">
                <a16:creationId xmlns:a16="http://schemas.microsoft.com/office/drawing/2014/main" id="{4F7F6F78-404F-D3B3-6B49-4DE47B1575B0}"/>
              </a:ext>
            </a:extLst>
          </p:cNvPr>
          <p:cNvSpPr txBox="1"/>
          <p:nvPr/>
        </p:nvSpPr>
        <p:spPr>
          <a:xfrm>
            <a:off x="3951304" y="3626190"/>
            <a:ext cx="1491114" cy="369332"/>
          </a:xfrm>
          <a:prstGeom prst="rect">
            <a:avLst/>
          </a:prstGeom>
          <a:noFill/>
          <a:ln>
            <a:noFill/>
          </a:ln>
        </p:spPr>
        <p:txBody>
          <a:bodyPr wrap="none" rtlCol="0">
            <a:spAutoFit/>
          </a:bodyPr>
          <a:lstStyle/>
          <a:p>
            <a:pPr algn="ctr"/>
            <a:r>
              <a:rPr lang="de-DE" dirty="0" err="1">
                <a:solidFill>
                  <a:schemeClr val="bg1">
                    <a:lumMod val="50000"/>
                  </a:schemeClr>
                </a:solidFill>
              </a:rPr>
              <a:t>Should</a:t>
            </a:r>
            <a:r>
              <a:rPr lang="de-DE" dirty="0">
                <a:solidFill>
                  <a:schemeClr val="bg1">
                    <a:lumMod val="50000"/>
                  </a:schemeClr>
                </a:solidFill>
              </a:rPr>
              <a:t> </a:t>
            </a:r>
            <a:r>
              <a:rPr lang="de-DE" dirty="0" err="1">
                <a:solidFill>
                  <a:schemeClr val="bg1">
                    <a:lumMod val="50000"/>
                  </a:schemeClr>
                </a:solidFill>
              </a:rPr>
              <a:t>have</a:t>
            </a:r>
            <a:endParaRPr lang="de-DE" dirty="0">
              <a:solidFill>
                <a:schemeClr val="bg1">
                  <a:lumMod val="50000"/>
                </a:schemeClr>
              </a:solidFill>
            </a:endParaRPr>
          </a:p>
        </p:txBody>
      </p:sp>
      <p:sp>
        <p:nvSpPr>
          <p:cNvPr id="82" name="Textfeld 81">
            <a:extLst>
              <a:ext uri="{FF2B5EF4-FFF2-40B4-BE49-F238E27FC236}">
                <a16:creationId xmlns:a16="http://schemas.microsoft.com/office/drawing/2014/main" id="{935B1E9F-29F7-2C8E-9A6D-E4DE972B0831}"/>
              </a:ext>
            </a:extLst>
          </p:cNvPr>
          <p:cNvSpPr txBox="1"/>
          <p:nvPr/>
        </p:nvSpPr>
        <p:spPr>
          <a:xfrm>
            <a:off x="6754640" y="3662662"/>
            <a:ext cx="1396536" cy="369332"/>
          </a:xfrm>
          <a:prstGeom prst="rect">
            <a:avLst/>
          </a:prstGeom>
          <a:noFill/>
          <a:ln>
            <a:noFill/>
          </a:ln>
        </p:spPr>
        <p:txBody>
          <a:bodyPr wrap="none" rtlCol="0">
            <a:spAutoFit/>
          </a:bodyPr>
          <a:lstStyle/>
          <a:p>
            <a:pPr algn="ctr"/>
            <a:r>
              <a:rPr lang="de-DE" dirty="0" err="1">
                <a:solidFill>
                  <a:schemeClr val="bg1">
                    <a:lumMod val="50000"/>
                  </a:schemeClr>
                </a:solidFill>
              </a:rPr>
              <a:t>Could</a:t>
            </a:r>
            <a:r>
              <a:rPr lang="de-DE" dirty="0">
                <a:solidFill>
                  <a:schemeClr val="bg1">
                    <a:lumMod val="50000"/>
                  </a:schemeClr>
                </a:solidFill>
              </a:rPr>
              <a:t> </a:t>
            </a:r>
            <a:r>
              <a:rPr lang="de-DE" dirty="0" err="1">
                <a:solidFill>
                  <a:schemeClr val="bg1">
                    <a:lumMod val="50000"/>
                  </a:schemeClr>
                </a:solidFill>
              </a:rPr>
              <a:t>have</a:t>
            </a:r>
            <a:endParaRPr lang="de-DE" dirty="0">
              <a:solidFill>
                <a:schemeClr val="bg1">
                  <a:lumMod val="50000"/>
                </a:schemeClr>
              </a:solidFill>
            </a:endParaRPr>
          </a:p>
        </p:txBody>
      </p:sp>
      <p:sp>
        <p:nvSpPr>
          <p:cNvPr id="83" name="Textfeld 82">
            <a:extLst>
              <a:ext uri="{FF2B5EF4-FFF2-40B4-BE49-F238E27FC236}">
                <a16:creationId xmlns:a16="http://schemas.microsoft.com/office/drawing/2014/main" id="{3B763C81-D97A-7778-4D47-DAD35EDDC279}"/>
              </a:ext>
            </a:extLst>
          </p:cNvPr>
          <p:cNvSpPr txBox="1"/>
          <p:nvPr/>
        </p:nvSpPr>
        <p:spPr>
          <a:xfrm>
            <a:off x="9493856" y="3585470"/>
            <a:ext cx="1430200" cy="369332"/>
          </a:xfrm>
          <a:prstGeom prst="rect">
            <a:avLst/>
          </a:prstGeom>
          <a:noFill/>
          <a:ln>
            <a:noFill/>
          </a:ln>
        </p:spPr>
        <p:txBody>
          <a:bodyPr wrap="none" rtlCol="0">
            <a:spAutoFit/>
          </a:bodyPr>
          <a:lstStyle/>
          <a:p>
            <a:pPr algn="ctr"/>
            <a:r>
              <a:rPr lang="de-DE" dirty="0" err="1">
                <a:solidFill>
                  <a:schemeClr val="bg1">
                    <a:lumMod val="50000"/>
                  </a:schemeClr>
                </a:solidFill>
              </a:rPr>
              <a:t>Won‘t</a:t>
            </a:r>
            <a:r>
              <a:rPr lang="de-DE" dirty="0">
                <a:solidFill>
                  <a:schemeClr val="bg1">
                    <a:lumMod val="50000"/>
                  </a:schemeClr>
                </a:solidFill>
              </a:rPr>
              <a:t> </a:t>
            </a:r>
            <a:r>
              <a:rPr lang="de-DE" dirty="0" err="1">
                <a:solidFill>
                  <a:schemeClr val="bg1">
                    <a:lumMod val="50000"/>
                  </a:schemeClr>
                </a:solidFill>
              </a:rPr>
              <a:t>have</a:t>
            </a:r>
            <a:endParaRPr lang="de-DE" dirty="0">
              <a:solidFill>
                <a:schemeClr val="bg1">
                  <a:lumMod val="50000"/>
                </a:schemeClr>
              </a:solidFill>
            </a:endParaRPr>
          </a:p>
        </p:txBody>
      </p:sp>
      <p:sp>
        <p:nvSpPr>
          <p:cNvPr id="84" name="Textfeld 83">
            <a:extLst>
              <a:ext uri="{FF2B5EF4-FFF2-40B4-BE49-F238E27FC236}">
                <a16:creationId xmlns:a16="http://schemas.microsoft.com/office/drawing/2014/main" id="{681F3E7A-EDC5-3BFB-DBB3-43CB949A3536}"/>
              </a:ext>
            </a:extLst>
          </p:cNvPr>
          <p:cNvSpPr txBox="1"/>
          <p:nvPr/>
        </p:nvSpPr>
        <p:spPr>
          <a:xfrm>
            <a:off x="663017" y="4031994"/>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err="1">
                <a:solidFill>
                  <a:schemeClr val="bg1"/>
                </a:solidFill>
                <a:ea typeface="Calibri" panose="020F0502020204030204" pitchFamily="34" charset="0"/>
                <a:cs typeface="Calibri" panose="020F0502020204030204" pitchFamily="34" charset="0"/>
              </a:rPr>
              <a:t>Queuen</a:t>
            </a:r>
            <a:r>
              <a:rPr lang="de-DE" sz="1100" dirty="0">
                <a:solidFill>
                  <a:schemeClr val="bg1"/>
                </a:solidFill>
                <a:ea typeface="Calibri" panose="020F0502020204030204" pitchFamily="34" charset="0"/>
                <a:cs typeface="Calibri" panose="020F0502020204030204" pitchFamily="34" charset="0"/>
              </a:rPr>
              <a:t> von RMA in Datenbank</a:t>
            </a:r>
          </a:p>
        </p:txBody>
      </p:sp>
      <p:sp>
        <p:nvSpPr>
          <p:cNvPr id="85" name="Textfeld 84">
            <a:extLst>
              <a:ext uri="{FF2B5EF4-FFF2-40B4-BE49-F238E27FC236}">
                <a16:creationId xmlns:a16="http://schemas.microsoft.com/office/drawing/2014/main" id="{58AAC814-A934-C897-C1CD-C98083706639}"/>
              </a:ext>
            </a:extLst>
          </p:cNvPr>
          <p:cNvSpPr txBox="1"/>
          <p:nvPr/>
        </p:nvSpPr>
        <p:spPr>
          <a:xfrm>
            <a:off x="3426721" y="4045945"/>
            <a:ext cx="2574594" cy="430887"/>
          </a:xfrm>
          <a:prstGeom prst="rect">
            <a:avLst/>
          </a:prstGeom>
          <a:noFill/>
        </p:spPr>
        <p:txBody>
          <a:bodyPr wrap="square" rtlCol="0">
            <a:spAutoFit/>
          </a:bodyPr>
          <a:lstStyle/>
          <a:p>
            <a:pPr marL="171450" indent="-171450">
              <a:buFont typeface="Arial" panose="020B0604020202020204" pitchFamily="34" charset="0"/>
              <a:buChar char="•"/>
            </a:pPr>
            <a:r>
              <a:rPr lang="de-DE" sz="1100" dirty="0" err="1">
                <a:solidFill>
                  <a:schemeClr val="bg1">
                    <a:lumMod val="50000"/>
                  </a:schemeClr>
                </a:solidFill>
                <a:ea typeface="Calibri" panose="020F0502020204030204" pitchFamily="34" charset="0"/>
                <a:cs typeface="Calibri" panose="020F0502020204030204" pitchFamily="34" charset="0"/>
              </a:rPr>
              <a:t>Loging</a:t>
            </a:r>
            <a:r>
              <a:rPr lang="de-DE" sz="1100" dirty="0">
                <a:solidFill>
                  <a:schemeClr val="bg1">
                    <a:lumMod val="50000"/>
                  </a:schemeClr>
                </a:solidFill>
                <a:ea typeface="Calibri" panose="020F0502020204030204" pitchFamily="34" charset="0"/>
                <a:cs typeface="Calibri" panose="020F0502020204030204" pitchFamily="34" charset="0"/>
              </a:rPr>
              <a:t> Payload Error </a:t>
            </a:r>
            <a:r>
              <a:rPr lang="de-DE" sz="1100" dirty="0" err="1">
                <a:solidFill>
                  <a:schemeClr val="bg1">
                    <a:lumMod val="50000"/>
                  </a:schemeClr>
                </a:solidFill>
                <a:ea typeface="Calibri" panose="020F0502020204030204" pitchFamily="34" charset="0"/>
                <a:cs typeface="Calibri" panose="020F0502020204030204" pitchFamily="34" charset="0"/>
              </a:rPr>
              <a:t>Requests</a:t>
            </a:r>
            <a:endParaRPr lang="de-DE" sz="1100" dirty="0">
              <a:solidFill>
                <a:schemeClr val="bg1">
                  <a:lumMod val="50000"/>
                </a:schemeClr>
              </a:solidFill>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de-DE" sz="1100" dirty="0">
              <a:solidFill>
                <a:schemeClr val="bg1">
                  <a:lumMod val="50000"/>
                </a:schemeClr>
              </a:solidFill>
              <a:ea typeface="Calibri" panose="020F0502020204030204" pitchFamily="34" charset="0"/>
              <a:cs typeface="Calibri" panose="020F0502020204030204" pitchFamily="34" charset="0"/>
            </a:endParaRPr>
          </a:p>
        </p:txBody>
      </p:sp>
      <p:sp>
        <p:nvSpPr>
          <p:cNvPr id="86" name="Textfeld 85">
            <a:extLst>
              <a:ext uri="{FF2B5EF4-FFF2-40B4-BE49-F238E27FC236}">
                <a16:creationId xmlns:a16="http://schemas.microsoft.com/office/drawing/2014/main" id="{27856047-E9DA-AA62-A999-E7E49251252F}"/>
              </a:ext>
            </a:extLst>
          </p:cNvPr>
          <p:cNvSpPr txBox="1"/>
          <p:nvPr/>
        </p:nvSpPr>
        <p:spPr>
          <a:xfrm>
            <a:off x="8925337" y="4108690"/>
            <a:ext cx="2574594" cy="600164"/>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lumMod val="50000"/>
                  </a:schemeClr>
                </a:solidFill>
                <a:ea typeface="Calibri" panose="020F0502020204030204" pitchFamily="34" charset="0"/>
                <a:cs typeface="Calibri" panose="020F0502020204030204" pitchFamily="34" charset="0"/>
              </a:rPr>
              <a:t>Systemübergreifende </a:t>
            </a:r>
            <a:r>
              <a:rPr lang="de-DE" sz="1100" dirty="0" err="1">
                <a:solidFill>
                  <a:schemeClr val="bg1">
                    <a:lumMod val="50000"/>
                  </a:schemeClr>
                </a:solidFill>
                <a:ea typeface="Calibri" panose="020F0502020204030204" pitchFamily="34" charset="0"/>
                <a:cs typeface="Calibri" panose="020F0502020204030204" pitchFamily="34" charset="0"/>
              </a:rPr>
              <a:t>Syncronisation</a:t>
            </a:r>
            <a:r>
              <a:rPr lang="de-DE" sz="1100" dirty="0">
                <a:solidFill>
                  <a:schemeClr val="bg1">
                    <a:lumMod val="50000"/>
                  </a:schemeClr>
                </a:solidFill>
                <a:ea typeface="Calibri" panose="020F0502020204030204" pitchFamily="34" charset="0"/>
                <a:cs typeface="Calibri" panose="020F0502020204030204" pitchFamily="34" charset="0"/>
              </a:rPr>
              <a:t> der Retourengründe</a:t>
            </a:r>
          </a:p>
        </p:txBody>
      </p:sp>
      <p:sp>
        <p:nvSpPr>
          <p:cNvPr id="87" name="Textfeld 86">
            <a:extLst>
              <a:ext uri="{FF2B5EF4-FFF2-40B4-BE49-F238E27FC236}">
                <a16:creationId xmlns:a16="http://schemas.microsoft.com/office/drawing/2014/main" id="{B07DCA01-E487-0E46-4399-44537DA08017}"/>
              </a:ext>
            </a:extLst>
          </p:cNvPr>
          <p:cNvSpPr txBox="1"/>
          <p:nvPr/>
        </p:nvSpPr>
        <p:spPr>
          <a:xfrm>
            <a:off x="6167585" y="411352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lumMod val="50000"/>
                  </a:schemeClr>
                </a:solidFill>
                <a:ea typeface="Calibri" panose="020F0502020204030204" pitchFamily="34" charset="0"/>
                <a:cs typeface="Calibri" panose="020F0502020204030204" pitchFamily="34" charset="0"/>
              </a:rPr>
              <a:t>QR Code statt Retourenlabel</a:t>
            </a:r>
          </a:p>
        </p:txBody>
      </p:sp>
      <p:sp>
        <p:nvSpPr>
          <p:cNvPr id="88" name="Textfeld 87">
            <a:extLst>
              <a:ext uri="{FF2B5EF4-FFF2-40B4-BE49-F238E27FC236}">
                <a16:creationId xmlns:a16="http://schemas.microsoft.com/office/drawing/2014/main" id="{D58348B9-6935-2198-6F73-2B50A7FF24CB}"/>
              </a:ext>
            </a:extLst>
          </p:cNvPr>
          <p:cNvSpPr txBox="1"/>
          <p:nvPr/>
        </p:nvSpPr>
        <p:spPr>
          <a:xfrm>
            <a:off x="644017" y="4319337"/>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Generieren der </a:t>
            </a:r>
            <a:r>
              <a:rPr lang="de-DE" sz="1100" dirty="0" err="1">
                <a:solidFill>
                  <a:schemeClr val="bg1"/>
                </a:solidFill>
                <a:ea typeface="Calibri" panose="020F0502020204030204" pitchFamily="34" charset="0"/>
                <a:cs typeface="Calibri" panose="020F0502020204030204" pitchFamily="34" charset="0"/>
              </a:rPr>
              <a:t>Returnlable</a:t>
            </a:r>
            <a:endParaRPr lang="de-DE" sz="1100" dirty="0">
              <a:solidFill>
                <a:schemeClr val="bg1"/>
              </a:solidFill>
              <a:ea typeface="Calibri" panose="020F0502020204030204" pitchFamily="34" charset="0"/>
              <a:cs typeface="Calibri" panose="020F0502020204030204" pitchFamily="34" charset="0"/>
            </a:endParaRPr>
          </a:p>
        </p:txBody>
      </p:sp>
      <p:sp>
        <p:nvSpPr>
          <p:cNvPr id="89" name="Textfeld 88">
            <a:extLst>
              <a:ext uri="{FF2B5EF4-FFF2-40B4-BE49-F238E27FC236}">
                <a16:creationId xmlns:a16="http://schemas.microsoft.com/office/drawing/2014/main" id="{D5964309-447C-E4AF-C9C9-CC368241682C}"/>
              </a:ext>
            </a:extLst>
          </p:cNvPr>
          <p:cNvSpPr txBox="1"/>
          <p:nvPr/>
        </p:nvSpPr>
        <p:spPr>
          <a:xfrm>
            <a:off x="689805" y="4597905"/>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Registrieren von RMA im WMS</a:t>
            </a:r>
          </a:p>
        </p:txBody>
      </p:sp>
      <p:sp>
        <p:nvSpPr>
          <p:cNvPr id="90" name="Textfeld 89">
            <a:extLst>
              <a:ext uri="{FF2B5EF4-FFF2-40B4-BE49-F238E27FC236}">
                <a16:creationId xmlns:a16="http://schemas.microsoft.com/office/drawing/2014/main" id="{0815830A-DA06-C1D4-4E4A-60C68CF326C9}"/>
              </a:ext>
            </a:extLst>
          </p:cNvPr>
          <p:cNvSpPr txBox="1"/>
          <p:nvPr/>
        </p:nvSpPr>
        <p:spPr>
          <a:xfrm>
            <a:off x="655491" y="4925937"/>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Verknüpfung RMA &amp; Trackingcode</a:t>
            </a:r>
          </a:p>
        </p:txBody>
      </p:sp>
      <p:sp>
        <p:nvSpPr>
          <p:cNvPr id="91" name="Textfeld 90">
            <a:extLst>
              <a:ext uri="{FF2B5EF4-FFF2-40B4-BE49-F238E27FC236}">
                <a16:creationId xmlns:a16="http://schemas.microsoft.com/office/drawing/2014/main" id="{3866D566-053E-0E4C-3A2E-5F5B947E5B84}"/>
              </a:ext>
            </a:extLst>
          </p:cNvPr>
          <p:cNvSpPr txBox="1"/>
          <p:nvPr/>
        </p:nvSpPr>
        <p:spPr>
          <a:xfrm>
            <a:off x="689805" y="525396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E-Mail mit Rücksendeanweisung</a:t>
            </a:r>
          </a:p>
        </p:txBody>
      </p:sp>
      <p:sp>
        <p:nvSpPr>
          <p:cNvPr id="92" name="Textfeld 91">
            <a:extLst>
              <a:ext uri="{FF2B5EF4-FFF2-40B4-BE49-F238E27FC236}">
                <a16:creationId xmlns:a16="http://schemas.microsoft.com/office/drawing/2014/main" id="{D58CD100-31C6-B240-C644-42100786E72C}"/>
              </a:ext>
            </a:extLst>
          </p:cNvPr>
          <p:cNvSpPr txBox="1"/>
          <p:nvPr/>
        </p:nvSpPr>
        <p:spPr>
          <a:xfrm>
            <a:off x="672648" y="5515579"/>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solidFill>
                <a:ea typeface="Calibri" panose="020F0502020204030204" pitchFamily="34" charset="0"/>
                <a:cs typeface="Calibri" panose="020F0502020204030204" pitchFamily="34" charset="0"/>
              </a:rPr>
              <a:t>Service </a:t>
            </a:r>
            <a:r>
              <a:rPr lang="de-DE" sz="1100" dirty="0" err="1">
                <a:solidFill>
                  <a:schemeClr val="bg1"/>
                </a:solidFill>
                <a:ea typeface="Calibri" panose="020F0502020204030204" pitchFamily="34" charset="0"/>
                <a:cs typeface="Calibri" panose="020F0502020204030204" pitchFamily="34" charset="0"/>
              </a:rPr>
              <a:t>Worker</a:t>
            </a:r>
            <a:r>
              <a:rPr lang="de-DE" sz="1100" dirty="0">
                <a:solidFill>
                  <a:schemeClr val="bg1"/>
                </a:solidFill>
                <a:ea typeface="Calibri" panose="020F0502020204030204" pitchFamily="34" charset="0"/>
                <a:cs typeface="Calibri" panose="020F0502020204030204" pitchFamily="34" charset="0"/>
              </a:rPr>
              <a:t> </a:t>
            </a:r>
            <a:r>
              <a:rPr lang="de-DE" sz="1100" dirty="0" err="1">
                <a:solidFill>
                  <a:schemeClr val="bg1"/>
                </a:solidFill>
                <a:ea typeface="Calibri" panose="020F0502020204030204" pitchFamily="34" charset="0"/>
                <a:cs typeface="Calibri" panose="020F0502020204030204" pitchFamily="34" charset="0"/>
              </a:rPr>
              <a:t>failed</a:t>
            </a:r>
            <a:r>
              <a:rPr lang="de-DE" sz="1100" dirty="0">
                <a:solidFill>
                  <a:schemeClr val="bg1"/>
                </a:solidFill>
                <a:ea typeface="Calibri" panose="020F0502020204030204" pitchFamily="34" charset="0"/>
                <a:cs typeface="Calibri" panose="020F0502020204030204" pitchFamily="34" charset="0"/>
              </a:rPr>
              <a:t> </a:t>
            </a:r>
            <a:r>
              <a:rPr lang="de-DE" sz="1100" dirty="0" err="1">
                <a:solidFill>
                  <a:schemeClr val="bg1"/>
                </a:solidFill>
                <a:ea typeface="Calibri" panose="020F0502020204030204" pitchFamily="34" charset="0"/>
                <a:cs typeface="Calibri" panose="020F0502020204030204" pitchFamily="34" charset="0"/>
              </a:rPr>
              <a:t>Requests</a:t>
            </a:r>
            <a:endParaRPr lang="de-DE" sz="1100" dirty="0">
              <a:solidFill>
                <a:schemeClr val="bg1"/>
              </a:solidFill>
              <a:ea typeface="Calibri" panose="020F0502020204030204" pitchFamily="34" charset="0"/>
              <a:cs typeface="Calibri" panose="020F0502020204030204" pitchFamily="34" charset="0"/>
            </a:endParaRPr>
          </a:p>
        </p:txBody>
      </p:sp>
      <p:sp>
        <p:nvSpPr>
          <p:cNvPr id="93" name="Textfeld 92">
            <a:extLst>
              <a:ext uri="{FF2B5EF4-FFF2-40B4-BE49-F238E27FC236}">
                <a16:creationId xmlns:a16="http://schemas.microsoft.com/office/drawing/2014/main" id="{F6F2156E-1DF9-B623-3FF5-74EEED58DF09}"/>
              </a:ext>
            </a:extLst>
          </p:cNvPr>
          <p:cNvSpPr txBox="1"/>
          <p:nvPr/>
        </p:nvSpPr>
        <p:spPr>
          <a:xfrm>
            <a:off x="6161933" y="4378342"/>
            <a:ext cx="2574594" cy="261610"/>
          </a:xfrm>
          <a:prstGeom prst="rect">
            <a:avLst/>
          </a:prstGeom>
          <a:noFill/>
        </p:spPr>
        <p:txBody>
          <a:bodyPr wrap="square" rtlCol="0">
            <a:spAutoFit/>
          </a:bodyPr>
          <a:lstStyle/>
          <a:p>
            <a:pPr marL="171450" indent="-171450">
              <a:buFont typeface="Arial" panose="020B0604020202020204" pitchFamily="34" charset="0"/>
              <a:buChar char="•"/>
            </a:pPr>
            <a:r>
              <a:rPr lang="de-DE" sz="1100" dirty="0">
                <a:solidFill>
                  <a:schemeClr val="bg1">
                    <a:lumMod val="50000"/>
                  </a:schemeClr>
                </a:solidFill>
                <a:ea typeface="Calibri" panose="020F0502020204030204" pitchFamily="34" charset="0"/>
                <a:cs typeface="Calibri" panose="020F0502020204030204" pitchFamily="34" charset="0"/>
              </a:rPr>
              <a:t>Auswahl Versanddienstleister</a:t>
            </a:r>
          </a:p>
        </p:txBody>
      </p:sp>
      <p:sp>
        <p:nvSpPr>
          <p:cNvPr id="4" name="Textfeld 3">
            <a:extLst>
              <a:ext uri="{FF2B5EF4-FFF2-40B4-BE49-F238E27FC236}">
                <a16:creationId xmlns:a16="http://schemas.microsoft.com/office/drawing/2014/main" id="{ACD3A6DA-8D93-FCB1-AE2C-7FA4C583689C}"/>
              </a:ext>
            </a:extLst>
          </p:cNvPr>
          <p:cNvSpPr txBox="1"/>
          <p:nvPr/>
        </p:nvSpPr>
        <p:spPr>
          <a:xfrm>
            <a:off x="755245" y="2256998"/>
            <a:ext cx="2675620" cy="461665"/>
          </a:xfrm>
          <a:prstGeom prst="rect">
            <a:avLst/>
          </a:prstGeom>
          <a:noFill/>
        </p:spPr>
        <p:txBody>
          <a:bodyPr wrap="square" rtlCol="0">
            <a:spAutoFit/>
          </a:bodyPr>
          <a:lstStyle/>
          <a:p>
            <a:pPr algn="ctr"/>
            <a:r>
              <a:rPr lang="de-DE" sz="2400" dirty="0">
                <a:solidFill>
                  <a:schemeClr val="bg1">
                    <a:lumMod val="50000"/>
                  </a:schemeClr>
                </a:solidFill>
              </a:rPr>
              <a:t>Kick-Off Meeting</a:t>
            </a:r>
          </a:p>
        </p:txBody>
      </p:sp>
      <p:pic>
        <p:nvPicPr>
          <p:cNvPr id="7" name="Grafik 6">
            <a:extLst>
              <a:ext uri="{FF2B5EF4-FFF2-40B4-BE49-F238E27FC236}">
                <a16:creationId xmlns:a16="http://schemas.microsoft.com/office/drawing/2014/main" id="{F199FD98-2F04-D121-DD33-0E10EEBCB6E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940634" y="1828502"/>
            <a:ext cx="304843" cy="304843"/>
          </a:xfrm>
          <a:prstGeom prst="rect">
            <a:avLst/>
          </a:prstGeom>
        </p:spPr>
      </p:pic>
      <p:sp>
        <p:nvSpPr>
          <p:cNvPr id="10" name="Textfeld 9">
            <a:extLst>
              <a:ext uri="{FF2B5EF4-FFF2-40B4-BE49-F238E27FC236}">
                <a16:creationId xmlns:a16="http://schemas.microsoft.com/office/drawing/2014/main" id="{587CE4A7-67BA-6BC3-D8A7-5FA8EAB2BDC0}"/>
              </a:ext>
            </a:extLst>
          </p:cNvPr>
          <p:cNvSpPr txBox="1"/>
          <p:nvPr/>
        </p:nvSpPr>
        <p:spPr>
          <a:xfrm>
            <a:off x="5249593" y="2256998"/>
            <a:ext cx="1853911" cy="461665"/>
          </a:xfrm>
          <a:prstGeom prst="rect">
            <a:avLst/>
          </a:prstGeom>
          <a:noFill/>
        </p:spPr>
        <p:txBody>
          <a:bodyPr wrap="square" rtlCol="0">
            <a:spAutoFit/>
          </a:bodyPr>
          <a:lstStyle/>
          <a:p>
            <a:pPr algn="ctr"/>
            <a:r>
              <a:rPr lang="de-DE" sz="2400" dirty="0">
                <a:solidFill>
                  <a:schemeClr val="bg1">
                    <a:lumMod val="50000"/>
                  </a:schemeClr>
                </a:solidFill>
              </a:rPr>
              <a:t>Workshops</a:t>
            </a:r>
          </a:p>
        </p:txBody>
      </p:sp>
      <p:pic>
        <p:nvPicPr>
          <p:cNvPr id="20" name="Grafik 19">
            <a:extLst>
              <a:ext uri="{FF2B5EF4-FFF2-40B4-BE49-F238E27FC236}">
                <a16:creationId xmlns:a16="http://schemas.microsoft.com/office/drawing/2014/main" id="{44F20277-CAEF-3AD1-23AD-AD2BADA41E15}"/>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6024127" y="1828502"/>
            <a:ext cx="304843" cy="304843"/>
          </a:xfrm>
          <a:prstGeom prst="rect">
            <a:avLst/>
          </a:prstGeom>
        </p:spPr>
      </p:pic>
    </p:spTree>
    <p:extLst>
      <p:ext uri="{BB962C8B-B14F-4D97-AF65-F5344CB8AC3E}">
        <p14:creationId xmlns:p14="http://schemas.microsoft.com/office/powerpoint/2010/main" val="33113729"/>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A002-A62F-1DD5-9A70-E620B883DB3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D99C946-8201-3275-D558-1592C1D3F14F}"/>
              </a:ext>
            </a:extLst>
          </p:cNvPr>
          <p:cNvSpPr>
            <a:spLocks noGrp="1"/>
          </p:cNvSpPr>
          <p:nvPr>
            <p:ph type="title"/>
          </p:nvPr>
        </p:nvSpPr>
        <p:spPr/>
        <p:txBody>
          <a:bodyPr/>
          <a:lstStyle/>
          <a:p>
            <a:r>
              <a:rPr lang="de-DE" dirty="0">
                <a:solidFill>
                  <a:schemeClr val="tx1"/>
                </a:solidFill>
              </a:rPr>
              <a:t>Roadmap</a:t>
            </a:r>
          </a:p>
        </p:txBody>
      </p:sp>
      <p:sp>
        <p:nvSpPr>
          <p:cNvPr id="2" name="Freihandform: Form 1">
            <a:extLst>
              <a:ext uri="{FF2B5EF4-FFF2-40B4-BE49-F238E27FC236}">
                <a16:creationId xmlns:a16="http://schemas.microsoft.com/office/drawing/2014/main" id="{D13A64A6-96F6-6694-378D-DF7BBE4FA362}"/>
              </a:ext>
            </a:extLst>
          </p:cNvPr>
          <p:cNvSpPr/>
          <p:nvPr/>
        </p:nvSpPr>
        <p:spPr>
          <a:xfrm>
            <a:off x="453744"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378302D-8518-D013-042A-4E4CD20E829F}"/>
              </a:ext>
            </a:extLst>
          </p:cNvPr>
          <p:cNvSpPr txBox="1"/>
          <p:nvPr/>
        </p:nvSpPr>
        <p:spPr>
          <a:xfrm>
            <a:off x="10744002" y="3717916"/>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AEA46AE1-C409-3F37-5C21-37557494811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958103" y="2956445"/>
            <a:ext cx="304843" cy="304843"/>
          </a:xfrm>
          <a:prstGeom prst="rect">
            <a:avLst/>
          </a:prstGeom>
        </p:spPr>
      </p:pic>
      <p:sp>
        <p:nvSpPr>
          <p:cNvPr id="8" name="Textfeld 7">
            <a:extLst>
              <a:ext uri="{FF2B5EF4-FFF2-40B4-BE49-F238E27FC236}">
                <a16:creationId xmlns:a16="http://schemas.microsoft.com/office/drawing/2014/main" id="{3E512593-EE9C-22E5-67A0-7A99FEBCD19D}"/>
              </a:ext>
            </a:extLst>
          </p:cNvPr>
          <p:cNvSpPr txBox="1"/>
          <p:nvPr/>
        </p:nvSpPr>
        <p:spPr>
          <a:xfrm>
            <a:off x="1059327"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DF22661B-FD05-F697-1EE2-C7D959592FF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417663" y="3891123"/>
            <a:ext cx="304843" cy="304843"/>
          </a:xfrm>
          <a:prstGeom prst="rect">
            <a:avLst/>
          </a:prstGeom>
        </p:spPr>
      </p:pic>
      <p:sp>
        <p:nvSpPr>
          <p:cNvPr id="11" name="Textfeld 10">
            <a:extLst>
              <a:ext uri="{FF2B5EF4-FFF2-40B4-BE49-F238E27FC236}">
                <a16:creationId xmlns:a16="http://schemas.microsoft.com/office/drawing/2014/main" id="{6A929AFF-2692-C788-763A-05005261C7E0}"/>
              </a:ext>
            </a:extLst>
          </p:cNvPr>
          <p:cNvSpPr txBox="1"/>
          <p:nvPr/>
        </p:nvSpPr>
        <p:spPr>
          <a:xfrm>
            <a:off x="192218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49CF91E6-696C-D466-E5BB-31BFA88832D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123207" y="3271807"/>
            <a:ext cx="304843" cy="304843"/>
          </a:xfrm>
          <a:prstGeom prst="rect">
            <a:avLst/>
          </a:prstGeom>
        </p:spPr>
      </p:pic>
      <p:sp>
        <p:nvSpPr>
          <p:cNvPr id="13" name="Textfeld 12">
            <a:extLst>
              <a:ext uri="{FF2B5EF4-FFF2-40B4-BE49-F238E27FC236}">
                <a16:creationId xmlns:a16="http://schemas.microsoft.com/office/drawing/2014/main" id="{84318D48-08A1-BDC1-DF19-136A77F5C34F}"/>
              </a:ext>
            </a:extLst>
          </p:cNvPr>
          <p:cNvSpPr txBox="1"/>
          <p:nvPr/>
        </p:nvSpPr>
        <p:spPr>
          <a:xfrm>
            <a:off x="922767"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14" name="Rechteck: abgerundete Ecken 13">
            <a:extLst>
              <a:ext uri="{FF2B5EF4-FFF2-40B4-BE49-F238E27FC236}">
                <a16:creationId xmlns:a16="http://schemas.microsoft.com/office/drawing/2014/main" id="{1BCE1C3E-A41B-98F3-AC8E-B430B38095C6}"/>
              </a:ext>
            </a:extLst>
          </p:cNvPr>
          <p:cNvSpPr/>
          <p:nvPr/>
        </p:nvSpPr>
        <p:spPr>
          <a:xfrm>
            <a:off x="3261057"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E322DBC1-B931-E8E2-BAC6-EF59B933CFF6}"/>
              </a:ext>
            </a:extLst>
          </p:cNvPr>
          <p:cNvSpPr txBox="1"/>
          <p:nvPr/>
        </p:nvSpPr>
        <p:spPr>
          <a:xfrm>
            <a:off x="3852569"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3BBBB111-253D-A93E-70D7-09E73FA060CF}"/>
              </a:ext>
            </a:extLst>
          </p:cNvPr>
          <p:cNvSpPr/>
          <p:nvPr/>
        </p:nvSpPr>
        <p:spPr>
          <a:xfrm>
            <a:off x="6144325" y="3390358"/>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66C9F9CF-EA94-8233-1C7B-555F569D2795}"/>
              </a:ext>
            </a:extLst>
          </p:cNvPr>
          <p:cNvSpPr txBox="1"/>
          <p:nvPr/>
        </p:nvSpPr>
        <p:spPr>
          <a:xfrm>
            <a:off x="6841548"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757B9140-9DB3-B893-F15C-5222DAA01217}"/>
              </a:ext>
            </a:extLst>
          </p:cNvPr>
          <p:cNvSpPr/>
          <p:nvPr/>
        </p:nvSpPr>
        <p:spPr>
          <a:xfrm>
            <a:off x="9187393" y="3390358"/>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E05F2AA-C1C4-663F-1AFA-F10C3A5D2B88}"/>
              </a:ext>
            </a:extLst>
          </p:cNvPr>
          <p:cNvSpPr txBox="1"/>
          <p:nvPr/>
        </p:nvSpPr>
        <p:spPr>
          <a:xfrm>
            <a:off x="9309496" y="2518122"/>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00AC53EA-5FA9-BD29-C65D-C0FE6A75F7D2}"/>
              </a:ext>
            </a:extLst>
          </p:cNvPr>
          <p:cNvSpPr txBox="1"/>
          <p:nvPr/>
        </p:nvSpPr>
        <p:spPr>
          <a:xfrm>
            <a:off x="376011"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D1D47F62-6DE7-0657-A848-DDAEF488A5AF}"/>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393" y="3487830"/>
            <a:ext cx="304843" cy="304843"/>
          </a:xfrm>
          <a:prstGeom prst="rect">
            <a:avLst/>
          </a:prstGeom>
        </p:spPr>
      </p:pic>
      <p:sp>
        <p:nvSpPr>
          <p:cNvPr id="23" name="Textfeld 22">
            <a:extLst>
              <a:ext uri="{FF2B5EF4-FFF2-40B4-BE49-F238E27FC236}">
                <a16:creationId xmlns:a16="http://schemas.microsoft.com/office/drawing/2014/main" id="{D4DE02F1-A97F-A773-DB06-FD39BB8078EF}"/>
              </a:ext>
            </a:extLst>
          </p:cNvPr>
          <p:cNvSpPr txBox="1"/>
          <p:nvPr/>
        </p:nvSpPr>
        <p:spPr>
          <a:xfrm>
            <a:off x="6676649" y="3717916"/>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76E5B3AB-BFD4-B965-ADE2-65CFD5B0AF30}"/>
              </a:ext>
            </a:extLst>
          </p:cNvPr>
          <p:cNvSpPr/>
          <p:nvPr/>
        </p:nvSpPr>
        <p:spPr>
          <a:xfrm>
            <a:off x="7067216"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57ABEEEC-E7C0-6871-FFAC-A073403B6D7C}"/>
              </a:ext>
            </a:extLst>
          </p:cNvPr>
          <p:cNvSpPr/>
          <p:nvPr/>
        </p:nvSpPr>
        <p:spPr>
          <a:xfrm>
            <a:off x="6083388"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3C52119C-DC4A-7089-0B3D-D119814C1213}"/>
              </a:ext>
            </a:extLst>
          </p:cNvPr>
          <p:cNvSpPr txBox="1"/>
          <p:nvPr/>
        </p:nvSpPr>
        <p:spPr>
          <a:xfrm>
            <a:off x="5662370" y="3717916"/>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9F06B0EB-917D-7881-DBE1-666FBA348A32}"/>
              </a:ext>
            </a:extLst>
          </p:cNvPr>
          <p:cNvSpPr txBox="1"/>
          <p:nvPr/>
        </p:nvSpPr>
        <p:spPr>
          <a:xfrm>
            <a:off x="7621741" y="3717916"/>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C8B91E09-7A94-D484-35E9-13D6820BE902}"/>
              </a:ext>
            </a:extLst>
          </p:cNvPr>
          <p:cNvSpPr/>
          <p:nvPr/>
        </p:nvSpPr>
        <p:spPr>
          <a:xfrm>
            <a:off x="8051044"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0E011762-13B8-B3FA-5158-599FD41FE0B5}"/>
              </a:ext>
            </a:extLst>
          </p:cNvPr>
          <p:cNvSpPr txBox="1"/>
          <p:nvPr/>
        </p:nvSpPr>
        <p:spPr>
          <a:xfrm>
            <a:off x="8764131" y="3717916"/>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457849DD-721A-2F30-DC3F-C84A1A074A58}"/>
              </a:ext>
            </a:extLst>
          </p:cNvPr>
          <p:cNvSpPr/>
          <p:nvPr/>
        </p:nvSpPr>
        <p:spPr>
          <a:xfrm>
            <a:off x="9034872"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D5B92AA9-3FA4-239E-59E3-EC3253A75EA5}"/>
              </a:ext>
            </a:extLst>
          </p:cNvPr>
          <p:cNvSpPr txBox="1"/>
          <p:nvPr/>
        </p:nvSpPr>
        <p:spPr>
          <a:xfrm>
            <a:off x="9422294" y="3717916"/>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F09A00E8-4971-5BC5-FB23-87A9F4FCBBEB}"/>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974278" y="2959515"/>
            <a:ext cx="304843" cy="304843"/>
          </a:xfrm>
          <a:prstGeom prst="rect">
            <a:avLst/>
          </a:prstGeom>
        </p:spPr>
      </p:pic>
      <p:sp>
        <p:nvSpPr>
          <p:cNvPr id="33" name="Ellipse 32">
            <a:extLst>
              <a:ext uri="{FF2B5EF4-FFF2-40B4-BE49-F238E27FC236}">
                <a16:creationId xmlns:a16="http://schemas.microsoft.com/office/drawing/2014/main" id="{DDFC0212-1E41-D427-5F4C-9D51BBE4FD83}"/>
              </a:ext>
            </a:extLst>
          </p:cNvPr>
          <p:cNvSpPr/>
          <p:nvPr/>
        </p:nvSpPr>
        <p:spPr>
          <a:xfrm>
            <a:off x="3131904" y="3338704"/>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16B743F-FEDE-53F6-D1F0-B625F58AC3E6}"/>
              </a:ext>
            </a:extLst>
          </p:cNvPr>
          <p:cNvSpPr txBox="1"/>
          <p:nvPr/>
        </p:nvSpPr>
        <p:spPr>
          <a:xfrm>
            <a:off x="2699799" y="3717916"/>
            <a:ext cx="1080211" cy="461665"/>
          </a:xfrm>
          <a:prstGeom prst="rect">
            <a:avLst/>
          </a:prstGeom>
          <a:noFill/>
        </p:spPr>
        <p:txBody>
          <a:bodyPr wrap="square" rtlCol="0">
            <a:spAutoFit/>
          </a:bodyPr>
          <a:lstStyle/>
          <a:p>
            <a:pPr algn="ctr"/>
            <a:r>
              <a:rPr lang="de-DE" sz="1200" dirty="0"/>
              <a:t>Aufgaben- &amp; Zeitplanung</a:t>
            </a:r>
          </a:p>
        </p:txBody>
      </p:sp>
      <p:sp>
        <p:nvSpPr>
          <p:cNvPr id="35" name="Textfeld 34">
            <a:extLst>
              <a:ext uri="{FF2B5EF4-FFF2-40B4-BE49-F238E27FC236}">
                <a16:creationId xmlns:a16="http://schemas.microsoft.com/office/drawing/2014/main" id="{9DCCA380-DB09-373D-1E01-6ED9241E0ABF}"/>
              </a:ext>
            </a:extLst>
          </p:cNvPr>
          <p:cNvSpPr txBox="1"/>
          <p:nvPr/>
        </p:nvSpPr>
        <p:spPr>
          <a:xfrm>
            <a:off x="3783278" y="3717916"/>
            <a:ext cx="897946" cy="276999"/>
          </a:xfrm>
          <a:prstGeom prst="rect">
            <a:avLst/>
          </a:prstGeom>
          <a:noFill/>
        </p:spPr>
        <p:txBody>
          <a:bodyPr wrap="square" rtlCol="0">
            <a:spAutoFit/>
          </a:bodyPr>
          <a:lstStyle/>
          <a:p>
            <a:pPr algn="ctr"/>
            <a:r>
              <a:rPr lang="de-DE" sz="1200" dirty="0"/>
              <a:t>Analysen</a:t>
            </a:r>
          </a:p>
        </p:txBody>
      </p:sp>
      <p:sp>
        <p:nvSpPr>
          <p:cNvPr id="36" name="Ellipse 35">
            <a:extLst>
              <a:ext uri="{FF2B5EF4-FFF2-40B4-BE49-F238E27FC236}">
                <a16:creationId xmlns:a16="http://schemas.microsoft.com/office/drawing/2014/main" id="{589036AA-CA09-A1CE-C5A2-3572B80B2804}"/>
              </a:ext>
            </a:extLst>
          </p:cNvPr>
          <p:cNvSpPr/>
          <p:nvPr/>
        </p:nvSpPr>
        <p:spPr>
          <a:xfrm>
            <a:off x="4115732" y="332391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B7C593C4-7312-2234-5DB5-995BB0DC88B8}"/>
              </a:ext>
            </a:extLst>
          </p:cNvPr>
          <p:cNvSpPr txBox="1"/>
          <p:nvPr/>
        </p:nvSpPr>
        <p:spPr>
          <a:xfrm>
            <a:off x="4802059" y="3717916"/>
            <a:ext cx="791525" cy="276999"/>
          </a:xfrm>
          <a:prstGeom prst="rect">
            <a:avLst/>
          </a:prstGeom>
          <a:noFill/>
        </p:spPr>
        <p:txBody>
          <a:bodyPr wrap="square" rtlCol="0">
            <a:spAutoFit/>
          </a:bodyPr>
          <a:lstStyle/>
          <a:p>
            <a:pPr algn="ctr"/>
            <a:r>
              <a:rPr lang="de-DE" sz="1200" dirty="0"/>
              <a:t>Design</a:t>
            </a:r>
          </a:p>
        </p:txBody>
      </p:sp>
      <p:sp>
        <p:nvSpPr>
          <p:cNvPr id="38" name="Ellipse 37">
            <a:extLst>
              <a:ext uri="{FF2B5EF4-FFF2-40B4-BE49-F238E27FC236}">
                <a16:creationId xmlns:a16="http://schemas.microsoft.com/office/drawing/2014/main" id="{050B475A-F36B-5A77-F6FC-20A911EC8E07}"/>
              </a:ext>
            </a:extLst>
          </p:cNvPr>
          <p:cNvSpPr/>
          <p:nvPr/>
        </p:nvSpPr>
        <p:spPr>
          <a:xfrm>
            <a:off x="5099560" y="3314482"/>
            <a:ext cx="216000" cy="216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C5959B55-6ED8-767C-523C-B501D896E17B}"/>
              </a:ext>
            </a:extLst>
          </p:cNvPr>
          <p:cNvSpPr/>
          <p:nvPr/>
        </p:nvSpPr>
        <p:spPr>
          <a:xfrm>
            <a:off x="10018700"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555E2EB8-5E83-2A26-84F4-C38D63C2A7D4}"/>
              </a:ext>
            </a:extLst>
          </p:cNvPr>
          <p:cNvSpPr/>
          <p:nvPr/>
        </p:nvSpPr>
        <p:spPr>
          <a:xfrm>
            <a:off x="11002525"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1641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4C8BC-BEF4-DBB5-7118-DD38F0C0403A}"/>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E8E32FF4-84B5-6563-153A-C151FD6438B3}"/>
              </a:ext>
            </a:extLst>
          </p:cNvPr>
          <p:cNvSpPr/>
          <p:nvPr/>
        </p:nvSpPr>
        <p:spPr>
          <a:xfrm>
            <a:off x="9420704" y="1487696"/>
            <a:ext cx="540000" cy="540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a:extLst>
              <a:ext uri="{FF2B5EF4-FFF2-40B4-BE49-F238E27FC236}">
                <a16:creationId xmlns:a16="http://schemas.microsoft.com/office/drawing/2014/main" id="{E1F8A4CE-3275-EBFD-DD30-E450D7ED3326}"/>
              </a:ext>
            </a:extLst>
          </p:cNvPr>
          <p:cNvSpPr/>
          <p:nvPr/>
        </p:nvSpPr>
        <p:spPr>
          <a:xfrm>
            <a:off x="6127771" y="1503819"/>
            <a:ext cx="540000" cy="540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B9FF77E3-5CAD-6C07-A613-45E0C2983884}"/>
              </a:ext>
            </a:extLst>
          </p:cNvPr>
          <p:cNvSpPr/>
          <p:nvPr/>
        </p:nvSpPr>
        <p:spPr>
          <a:xfrm>
            <a:off x="591925" y="1491911"/>
            <a:ext cx="540000" cy="540000"/>
          </a:xfrm>
          <a:prstGeom prst="ellipse">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5DD13BB6-AEBD-B878-103F-7133B1C4825C}"/>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D1C45D6-E53A-9B55-61F8-BD259A4466B4}"/>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8F571733-646D-D5CB-6E9D-8C3A195C4A0B}"/>
              </a:ext>
            </a:extLst>
          </p:cNvPr>
          <p:cNvSpPr>
            <a:spLocks noGrp="1"/>
          </p:cNvSpPr>
          <p:nvPr>
            <p:ph type="title"/>
          </p:nvPr>
        </p:nvSpPr>
        <p:spPr/>
        <p:txBody>
          <a:bodyPr/>
          <a:lstStyle/>
          <a:p>
            <a:r>
              <a:rPr lang="de-DE" dirty="0">
                <a:solidFill>
                  <a:schemeClr val="tx1"/>
                </a:solidFill>
              </a:rPr>
              <a:t>Planung</a:t>
            </a:r>
          </a:p>
        </p:txBody>
      </p:sp>
      <p:sp>
        <p:nvSpPr>
          <p:cNvPr id="5" name="Textfeld 4">
            <a:extLst>
              <a:ext uri="{FF2B5EF4-FFF2-40B4-BE49-F238E27FC236}">
                <a16:creationId xmlns:a16="http://schemas.microsoft.com/office/drawing/2014/main" id="{C7051E90-126D-B059-C4B9-CA71855A323F}"/>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BE39CA07-9F79-BB1C-2F6E-D0941EEB8801}"/>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13" name="Textfeld 12">
            <a:extLst>
              <a:ext uri="{FF2B5EF4-FFF2-40B4-BE49-F238E27FC236}">
                <a16:creationId xmlns:a16="http://schemas.microsoft.com/office/drawing/2014/main" id="{21765183-F3EE-F527-4941-BA30927121AB}"/>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6" name="Rechteck: abgerundete Ecken 15">
            <a:extLst>
              <a:ext uri="{FF2B5EF4-FFF2-40B4-BE49-F238E27FC236}">
                <a16:creationId xmlns:a16="http://schemas.microsoft.com/office/drawing/2014/main" id="{DB27FA7C-330E-E6C6-D624-8CB08216BAD1}"/>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BE8C7C0-AC3B-E0CC-1964-EC83FDFCA116}"/>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C68C9A58-1486-2A9A-D999-868AFF426FF0}"/>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5DB3B68-1B85-E10F-23B1-312F24F0ABA6}"/>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2E2C8F6B-F75A-062F-004C-9AD5E3FBABE6}"/>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6079841B-7417-4AEA-114E-A79AA68F2F8D}"/>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D82915E2-408D-50D0-0EE3-DA7F6DF9F21D}"/>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A2C0652A-8058-177E-8EF9-73BF263975B9}"/>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61E7D46E-EFB6-7FF9-9F26-DD5EFEC311DE}"/>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1747D895-DDD5-1336-C921-D56FAB012DC9}"/>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A70AAB8B-220C-0713-C65C-5AD2019AD35A}"/>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796B5E9B-F9BC-2186-7CF1-43FDD4F3683E}"/>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DF6EB73B-E033-B367-D054-69E53A82855F}"/>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94B2C20F-0DE6-BBEC-29E0-DD1BA914C286}"/>
              </a:ext>
            </a:extLst>
          </p:cNvPr>
          <p:cNvPicPr>
            <a:picLocks noChangeAspect="1"/>
          </p:cNvPicPr>
          <p:nvPr/>
        </p:nvPicPr>
        <p:blipFill>
          <a:blip r:embed="rId4"/>
          <a:stretch>
            <a:fillRect/>
          </a:stretch>
        </p:blipFill>
        <p:spPr>
          <a:xfrm>
            <a:off x="17319113" y="3205323"/>
            <a:ext cx="304843" cy="304843"/>
          </a:xfrm>
          <a:prstGeom prst="rect">
            <a:avLst/>
          </a:prstGeom>
        </p:spPr>
      </p:pic>
      <p:sp>
        <p:nvSpPr>
          <p:cNvPr id="39" name="Ellipse 38">
            <a:extLst>
              <a:ext uri="{FF2B5EF4-FFF2-40B4-BE49-F238E27FC236}">
                <a16:creationId xmlns:a16="http://schemas.microsoft.com/office/drawing/2014/main" id="{79E2A62F-1E9F-68F6-6686-306E773635E6}"/>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5870F208-D4AD-9243-192A-C449FE282AEC}"/>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A6FADB3E-3EA3-D593-6064-15E19C8AE8DA}"/>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0" name="Grafik 19">
            <a:extLst>
              <a:ext uri="{FF2B5EF4-FFF2-40B4-BE49-F238E27FC236}">
                <a16:creationId xmlns:a16="http://schemas.microsoft.com/office/drawing/2014/main" id="{77DCB760-6177-3977-88C9-2D4A11A2482E}"/>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81925" y="1581911"/>
            <a:ext cx="360000" cy="360000"/>
          </a:xfrm>
          <a:prstGeom prst="rect">
            <a:avLst/>
          </a:prstGeom>
        </p:spPr>
      </p:pic>
      <p:pic>
        <p:nvPicPr>
          <p:cNvPr id="42" name="Grafik 41">
            <a:extLst>
              <a:ext uri="{FF2B5EF4-FFF2-40B4-BE49-F238E27FC236}">
                <a16:creationId xmlns:a16="http://schemas.microsoft.com/office/drawing/2014/main" id="{5D8A46E0-A450-72C0-4EAA-F623870A6DD5}"/>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7771" y="1593819"/>
            <a:ext cx="360000" cy="360000"/>
          </a:xfrm>
          <a:prstGeom prst="rect">
            <a:avLst/>
          </a:prstGeom>
        </p:spPr>
      </p:pic>
      <p:pic>
        <p:nvPicPr>
          <p:cNvPr id="44" name="Grafik 43">
            <a:extLst>
              <a:ext uri="{FF2B5EF4-FFF2-40B4-BE49-F238E27FC236}">
                <a16:creationId xmlns:a16="http://schemas.microsoft.com/office/drawing/2014/main" id="{070D2A04-9DC9-5FFA-5FCE-42C289CDFE93}"/>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510704" y="1577696"/>
            <a:ext cx="360000" cy="360000"/>
          </a:xfrm>
          <a:prstGeom prst="rect">
            <a:avLst/>
          </a:prstGeom>
        </p:spPr>
      </p:pic>
      <p:sp>
        <p:nvSpPr>
          <p:cNvPr id="48" name="Textfeld 47">
            <a:extLst>
              <a:ext uri="{FF2B5EF4-FFF2-40B4-BE49-F238E27FC236}">
                <a16:creationId xmlns:a16="http://schemas.microsoft.com/office/drawing/2014/main" id="{4A177D58-5E39-018B-C0C8-F4558160DCCA}"/>
              </a:ext>
            </a:extLst>
          </p:cNvPr>
          <p:cNvSpPr txBox="1"/>
          <p:nvPr/>
        </p:nvSpPr>
        <p:spPr>
          <a:xfrm>
            <a:off x="1060975" y="1534735"/>
            <a:ext cx="3907544" cy="461665"/>
          </a:xfrm>
          <a:prstGeom prst="rect">
            <a:avLst/>
          </a:prstGeom>
          <a:noFill/>
        </p:spPr>
        <p:txBody>
          <a:bodyPr wrap="square" rtlCol="0">
            <a:spAutoFit/>
          </a:bodyPr>
          <a:lstStyle/>
          <a:p>
            <a:pPr algn="ctr"/>
            <a:r>
              <a:rPr lang="de-DE" sz="2400" dirty="0"/>
              <a:t>Aufgaben- &amp; Zeitplanung</a:t>
            </a:r>
          </a:p>
        </p:txBody>
      </p:sp>
      <p:sp>
        <p:nvSpPr>
          <p:cNvPr id="49" name="Textfeld 48">
            <a:extLst>
              <a:ext uri="{FF2B5EF4-FFF2-40B4-BE49-F238E27FC236}">
                <a16:creationId xmlns:a16="http://schemas.microsoft.com/office/drawing/2014/main" id="{DC5597A2-D1E1-2E98-FADA-7C90408215EE}"/>
              </a:ext>
            </a:extLst>
          </p:cNvPr>
          <p:cNvSpPr txBox="1"/>
          <p:nvPr/>
        </p:nvSpPr>
        <p:spPr>
          <a:xfrm>
            <a:off x="6579721" y="1534735"/>
            <a:ext cx="1467922" cy="461665"/>
          </a:xfrm>
          <a:prstGeom prst="rect">
            <a:avLst/>
          </a:prstGeom>
          <a:noFill/>
        </p:spPr>
        <p:txBody>
          <a:bodyPr wrap="square" rtlCol="0">
            <a:spAutoFit/>
          </a:bodyPr>
          <a:lstStyle/>
          <a:p>
            <a:pPr algn="ctr"/>
            <a:r>
              <a:rPr lang="de-DE" sz="2400" dirty="0"/>
              <a:t>Analysen</a:t>
            </a:r>
          </a:p>
        </p:txBody>
      </p:sp>
      <p:sp>
        <p:nvSpPr>
          <p:cNvPr id="50" name="Textfeld 49">
            <a:extLst>
              <a:ext uri="{FF2B5EF4-FFF2-40B4-BE49-F238E27FC236}">
                <a16:creationId xmlns:a16="http://schemas.microsoft.com/office/drawing/2014/main" id="{B53675F0-7678-D5BC-F9ED-397BFA6ADD3B}"/>
              </a:ext>
            </a:extLst>
          </p:cNvPr>
          <p:cNvSpPr txBox="1"/>
          <p:nvPr/>
        </p:nvSpPr>
        <p:spPr>
          <a:xfrm>
            <a:off x="9901229" y="1534735"/>
            <a:ext cx="1274650" cy="461665"/>
          </a:xfrm>
          <a:prstGeom prst="rect">
            <a:avLst/>
          </a:prstGeom>
          <a:noFill/>
        </p:spPr>
        <p:txBody>
          <a:bodyPr wrap="square" rtlCol="0">
            <a:spAutoFit/>
          </a:bodyPr>
          <a:lstStyle/>
          <a:p>
            <a:pPr algn="ctr"/>
            <a:r>
              <a:rPr lang="de-DE" sz="2400" dirty="0"/>
              <a:t>Design</a:t>
            </a:r>
          </a:p>
        </p:txBody>
      </p:sp>
      <p:sp>
        <p:nvSpPr>
          <p:cNvPr id="10" name="Freihandform: Form 9">
            <a:extLst>
              <a:ext uri="{FF2B5EF4-FFF2-40B4-BE49-F238E27FC236}">
                <a16:creationId xmlns:a16="http://schemas.microsoft.com/office/drawing/2014/main" id="{03526F8F-24C4-41D5-A05C-34ABE3ADA2E5}"/>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30FD889B-B36D-8AF6-3A7D-137D818C5DB1}"/>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34" name="Grafik 33">
            <a:extLst>
              <a:ext uri="{FF2B5EF4-FFF2-40B4-BE49-F238E27FC236}">
                <a16:creationId xmlns:a16="http://schemas.microsoft.com/office/drawing/2014/main" id="{B7569FE8-7544-DC1D-F7AB-2C408684F96C}"/>
              </a:ext>
            </a:extLst>
          </p:cNvPr>
          <p:cNvPicPr>
            <a:picLocks noChangeAspect="1"/>
          </p:cNvPicPr>
          <p:nvPr/>
        </p:nvPicPr>
        <p:blipFill>
          <a:blip r:embed="rId8">
            <a:duotone>
              <a:schemeClr val="bg2">
                <a:shade val="45000"/>
                <a:satMod val="135000"/>
              </a:schemeClr>
              <a:prstClr val="white"/>
            </a:duotone>
          </a:blip>
          <a:stretch>
            <a:fillRect/>
          </a:stretch>
        </p:blipFill>
        <p:spPr>
          <a:xfrm>
            <a:off x="-2125637" y="4136931"/>
            <a:ext cx="304843" cy="304843"/>
          </a:xfrm>
          <a:prstGeom prst="rect">
            <a:avLst/>
          </a:prstGeom>
        </p:spPr>
      </p:pic>
      <p:sp>
        <p:nvSpPr>
          <p:cNvPr id="35" name="Textfeld 34">
            <a:extLst>
              <a:ext uri="{FF2B5EF4-FFF2-40B4-BE49-F238E27FC236}">
                <a16:creationId xmlns:a16="http://schemas.microsoft.com/office/drawing/2014/main" id="{F9423FC5-8611-E54C-ACE3-E7300B51A13F}"/>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37" name="Grafik 36">
            <a:extLst>
              <a:ext uri="{FF2B5EF4-FFF2-40B4-BE49-F238E27FC236}">
                <a16:creationId xmlns:a16="http://schemas.microsoft.com/office/drawing/2014/main" id="{0D5FD8CD-B007-1169-00C6-DD5EEFF9036C}"/>
              </a:ext>
            </a:extLst>
          </p:cNvPr>
          <p:cNvPicPr>
            <a:picLocks noChangeAspect="1"/>
          </p:cNvPicPr>
          <p:nvPr/>
        </p:nvPicPr>
        <p:blipFill>
          <a:blip r:embed="rId9">
            <a:duotone>
              <a:schemeClr val="bg2">
                <a:shade val="45000"/>
                <a:satMod val="135000"/>
              </a:schemeClr>
              <a:prstClr val="white"/>
            </a:duotone>
          </a:blip>
          <a:stretch>
            <a:fillRect/>
          </a:stretch>
        </p:blipFill>
        <p:spPr>
          <a:xfrm>
            <a:off x="-1420093" y="3517615"/>
            <a:ext cx="304843" cy="304843"/>
          </a:xfrm>
          <a:prstGeom prst="rect">
            <a:avLst/>
          </a:prstGeom>
        </p:spPr>
      </p:pic>
      <p:sp>
        <p:nvSpPr>
          <p:cNvPr id="41" name="Textfeld 40">
            <a:extLst>
              <a:ext uri="{FF2B5EF4-FFF2-40B4-BE49-F238E27FC236}">
                <a16:creationId xmlns:a16="http://schemas.microsoft.com/office/drawing/2014/main" id="{69E74F50-C08B-9E50-D9B5-629DDE92FA9D}"/>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43" name="Grafik 42">
            <a:extLst>
              <a:ext uri="{FF2B5EF4-FFF2-40B4-BE49-F238E27FC236}">
                <a16:creationId xmlns:a16="http://schemas.microsoft.com/office/drawing/2014/main" id="{C3F0037F-B437-4320-F6AA-6937B4BE1B7B}"/>
              </a:ext>
            </a:extLst>
          </p:cNvPr>
          <p:cNvPicPr>
            <a:picLocks noChangeAspect="1"/>
          </p:cNvPicPr>
          <p:nvPr/>
        </p:nvPicPr>
        <p:blipFill>
          <a:blip r:embed="rId10">
            <a:duotone>
              <a:schemeClr val="bg2">
                <a:shade val="45000"/>
                <a:satMod val="135000"/>
              </a:schemeClr>
              <a:prstClr val="white"/>
            </a:duotone>
          </a:blip>
          <a:stretch>
            <a:fillRect/>
          </a:stretch>
        </p:blipFill>
        <p:spPr>
          <a:xfrm>
            <a:off x="-2921907" y="3733638"/>
            <a:ext cx="304843" cy="304843"/>
          </a:xfrm>
          <a:prstGeom prst="rect">
            <a:avLst/>
          </a:prstGeom>
        </p:spPr>
      </p:pic>
    </p:spTree>
    <p:extLst>
      <p:ext uri="{BB962C8B-B14F-4D97-AF65-F5344CB8AC3E}">
        <p14:creationId xmlns:p14="http://schemas.microsoft.com/office/powerpoint/2010/main" val="2755742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E53D4-2F6F-0C3C-0893-BEB74A2F5084}"/>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240E7E57-92D6-B3EA-F743-7E86AA50C246}"/>
              </a:ext>
            </a:extLst>
          </p:cNvPr>
          <p:cNvSpPr/>
          <p:nvPr/>
        </p:nvSpPr>
        <p:spPr>
          <a:xfrm>
            <a:off x="9451229"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a:extLst>
              <a:ext uri="{FF2B5EF4-FFF2-40B4-BE49-F238E27FC236}">
                <a16:creationId xmlns:a16="http://schemas.microsoft.com/office/drawing/2014/main" id="{F82D9740-1CA0-8246-7E71-D0E6C130203E}"/>
              </a:ext>
            </a:extLst>
          </p:cNvPr>
          <p:cNvSpPr/>
          <p:nvPr/>
        </p:nvSpPr>
        <p:spPr>
          <a:xfrm>
            <a:off x="612972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005E1239-A54E-0454-D18E-68F7FFEF9F90}"/>
              </a:ext>
            </a:extLst>
          </p:cNvPr>
          <p:cNvSpPr/>
          <p:nvPr/>
        </p:nvSpPr>
        <p:spPr>
          <a:xfrm>
            <a:off x="597054"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B5E18A9-4BAD-4040-C6A3-1C0230A9A143}"/>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C1CEFD6-544C-C1D2-C711-B6AEECC9C5D7}"/>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EEB2E198-B63D-8B24-03CB-46C609F94511}"/>
              </a:ext>
            </a:extLst>
          </p:cNvPr>
          <p:cNvSpPr>
            <a:spLocks noGrp="1"/>
          </p:cNvSpPr>
          <p:nvPr>
            <p:ph type="title"/>
          </p:nvPr>
        </p:nvSpPr>
        <p:spPr/>
        <p:txBody>
          <a:bodyPr/>
          <a:lstStyle/>
          <a:p>
            <a:r>
              <a:rPr lang="de-DE" dirty="0">
                <a:solidFill>
                  <a:schemeClr val="tx1"/>
                </a:solidFill>
              </a:rPr>
              <a:t>Planung</a:t>
            </a:r>
          </a:p>
        </p:txBody>
      </p:sp>
      <p:sp>
        <p:nvSpPr>
          <p:cNvPr id="5" name="Textfeld 4">
            <a:extLst>
              <a:ext uri="{FF2B5EF4-FFF2-40B4-BE49-F238E27FC236}">
                <a16:creationId xmlns:a16="http://schemas.microsoft.com/office/drawing/2014/main" id="{11283438-10BB-8DCE-6811-51531C25BDEB}"/>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BA819074-90B4-EB8B-413E-B318CD96AC5E}"/>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85221DCF-6C3E-25D0-8619-30F847E8E2B4}"/>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CC998085-FBE4-120E-C078-30926F77F25A}"/>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5D139B3E-6CFD-C1E9-5078-ED4B1A550284}"/>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87D6E4E-A0D8-9203-8B1C-B650183F4974}"/>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110E377A-A2BD-857C-7247-9438799A27DD}"/>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19743106-C6C4-D5D8-8AAA-57CBD8CD3575}"/>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E1AA89F9-8234-32DE-32B1-318589FF6F3B}"/>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3B9EF56D-5F9E-7421-51D4-C15BE5AC34F8}"/>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BA24AE60-E294-60C0-2C85-DF399848A62F}"/>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AF99C6D7-1117-18CE-F693-4C6530DDCA64}"/>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52D010A8-85F8-021E-5127-78AF9AABD37F}"/>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7294C90C-0865-525A-7410-4517B167BFEE}"/>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391F1ECB-CF06-9F77-E01E-F093B7B224B7}"/>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4A818E72-7EBA-C8A9-3025-976DC62B8595}"/>
              </a:ext>
            </a:extLst>
          </p:cNvPr>
          <p:cNvPicPr>
            <a:picLocks noChangeAspect="1"/>
          </p:cNvPicPr>
          <p:nvPr/>
        </p:nvPicPr>
        <p:blipFill>
          <a:blip r:embed="rId4"/>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9A6ADEA1-EF27-E7C7-1420-BF623AA985AB}"/>
              </a:ext>
            </a:extLst>
          </p:cNvPr>
          <p:cNvSpPr txBox="1"/>
          <p:nvPr/>
        </p:nvSpPr>
        <p:spPr>
          <a:xfrm>
            <a:off x="1060975" y="1534735"/>
            <a:ext cx="3907544" cy="461665"/>
          </a:xfrm>
          <a:prstGeom prst="rect">
            <a:avLst/>
          </a:prstGeom>
          <a:noFill/>
        </p:spPr>
        <p:txBody>
          <a:bodyPr wrap="square" rtlCol="0">
            <a:spAutoFit/>
          </a:bodyPr>
          <a:lstStyle/>
          <a:p>
            <a:pPr algn="ctr"/>
            <a:r>
              <a:rPr lang="de-DE" sz="2400" dirty="0"/>
              <a:t>Aufgaben- &amp; Zeitplanung</a:t>
            </a:r>
          </a:p>
        </p:txBody>
      </p:sp>
      <p:sp>
        <p:nvSpPr>
          <p:cNvPr id="35" name="Textfeld 34">
            <a:extLst>
              <a:ext uri="{FF2B5EF4-FFF2-40B4-BE49-F238E27FC236}">
                <a16:creationId xmlns:a16="http://schemas.microsoft.com/office/drawing/2014/main" id="{36C1D738-471C-C34F-CC57-27FDC73EFCCF}"/>
              </a:ext>
            </a:extLst>
          </p:cNvPr>
          <p:cNvSpPr txBox="1"/>
          <p:nvPr/>
        </p:nvSpPr>
        <p:spPr>
          <a:xfrm>
            <a:off x="6579721"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7" name="Textfeld 36">
            <a:extLst>
              <a:ext uri="{FF2B5EF4-FFF2-40B4-BE49-F238E27FC236}">
                <a16:creationId xmlns:a16="http://schemas.microsoft.com/office/drawing/2014/main" id="{B8043748-217D-1D88-C158-8988EBA55524}"/>
              </a:ext>
            </a:extLst>
          </p:cNvPr>
          <p:cNvSpPr txBox="1"/>
          <p:nvPr/>
        </p:nvSpPr>
        <p:spPr>
          <a:xfrm>
            <a:off x="9901229"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sp>
        <p:nvSpPr>
          <p:cNvPr id="39" name="Ellipse 38">
            <a:extLst>
              <a:ext uri="{FF2B5EF4-FFF2-40B4-BE49-F238E27FC236}">
                <a16:creationId xmlns:a16="http://schemas.microsoft.com/office/drawing/2014/main" id="{43C6A3DB-0CB7-6DD4-3F6E-98A304B0389F}"/>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68878D15-CAE9-8723-6F20-6CC98A88BA54}"/>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C4838BCC-BD42-2A59-A449-5883791BA813}"/>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2" name="Grafik 41">
            <a:extLst>
              <a:ext uri="{FF2B5EF4-FFF2-40B4-BE49-F238E27FC236}">
                <a16:creationId xmlns:a16="http://schemas.microsoft.com/office/drawing/2014/main" id="{D58C81CC-222E-E4B3-1979-136D62FE1F8D}"/>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219721" y="1585567"/>
            <a:ext cx="360000" cy="360000"/>
          </a:xfrm>
          <a:prstGeom prst="rect">
            <a:avLst/>
          </a:prstGeom>
        </p:spPr>
      </p:pic>
      <p:pic>
        <p:nvPicPr>
          <p:cNvPr id="44" name="Grafik 43">
            <a:extLst>
              <a:ext uri="{FF2B5EF4-FFF2-40B4-BE49-F238E27FC236}">
                <a16:creationId xmlns:a16="http://schemas.microsoft.com/office/drawing/2014/main" id="{26C4D50B-6F94-E420-A13D-68AE780267D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541229" y="1585567"/>
            <a:ext cx="360000" cy="360000"/>
          </a:xfrm>
          <a:prstGeom prst="rect">
            <a:avLst/>
          </a:prstGeom>
        </p:spPr>
      </p:pic>
      <p:pic>
        <p:nvPicPr>
          <p:cNvPr id="14" name="Grafik 13">
            <a:extLst>
              <a:ext uri="{FF2B5EF4-FFF2-40B4-BE49-F238E27FC236}">
                <a16:creationId xmlns:a16="http://schemas.microsoft.com/office/drawing/2014/main" id="{E5053E7E-0A04-E4DB-96BF-FF2D5D47BE19}"/>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597054" y="1495567"/>
            <a:ext cx="540000" cy="540000"/>
          </a:xfrm>
          <a:prstGeom prst="rect">
            <a:avLst/>
          </a:prstGeom>
        </p:spPr>
      </p:pic>
      <p:pic>
        <p:nvPicPr>
          <p:cNvPr id="48" name="Grafik 47">
            <a:extLst>
              <a:ext uri="{FF2B5EF4-FFF2-40B4-BE49-F238E27FC236}">
                <a16:creationId xmlns:a16="http://schemas.microsoft.com/office/drawing/2014/main" id="{08AFEAEE-A344-5C43-E54F-A41C072E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0983" y="2363387"/>
            <a:ext cx="6993054" cy="4975663"/>
          </a:xfrm>
          <a:prstGeom prst="rect">
            <a:avLst/>
          </a:prstGeom>
          <a:ln>
            <a:noFill/>
          </a:ln>
          <a:effectLst>
            <a:outerShdw blurRad="292100" dist="139700" dir="2700000" algn="tl" rotWithShape="0">
              <a:srgbClr val="333333">
                <a:alpha val="65000"/>
              </a:srgbClr>
            </a:outerShdw>
          </a:effectLst>
        </p:spPr>
      </p:pic>
      <p:pic>
        <p:nvPicPr>
          <p:cNvPr id="51" name="Grafik 50" descr="Ein Bild, das Text, Screenshot, Software, Computersymbol enthält.&#10;&#10;KI-generierte Inhalte können fehlerhaft sein.">
            <a:extLst>
              <a:ext uri="{FF2B5EF4-FFF2-40B4-BE49-F238E27FC236}">
                <a16:creationId xmlns:a16="http://schemas.microsoft.com/office/drawing/2014/main" id="{3D3A408C-D1C6-7036-F176-301A0800D3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23652" y="3105586"/>
            <a:ext cx="7228451" cy="3216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612282"/>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21A85-00FF-1795-2A5E-247FDF2C82E1}"/>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48563B24-CF48-1250-9C5F-D3F5D1AE5177}"/>
              </a:ext>
            </a:extLst>
          </p:cNvPr>
          <p:cNvSpPr/>
          <p:nvPr/>
        </p:nvSpPr>
        <p:spPr>
          <a:xfrm>
            <a:off x="681068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a:extLst>
              <a:ext uri="{FF2B5EF4-FFF2-40B4-BE49-F238E27FC236}">
                <a16:creationId xmlns:a16="http://schemas.microsoft.com/office/drawing/2014/main" id="{7EA02319-8E76-A11C-0C69-C75439023C2F}"/>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BCB3ADA7-25D3-E70A-ACA4-D0EB3B78F7AA}"/>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D8113D1-9D77-EEC2-D9F8-0124477BD878}"/>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E4365B1-3D29-9D5F-2FF5-A6A7108929CA}"/>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8DBC65D1-BDAE-DE81-86BC-115648267AA7}"/>
              </a:ext>
            </a:extLst>
          </p:cNvPr>
          <p:cNvSpPr>
            <a:spLocks noGrp="1"/>
          </p:cNvSpPr>
          <p:nvPr>
            <p:ph type="title"/>
          </p:nvPr>
        </p:nvSpPr>
        <p:spPr/>
        <p:txBody>
          <a:bodyPr/>
          <a:lstStyle/>
          <a:p>
            <a:r>
              <a:rPr lang="de-DE" dirty="0">
                <a:solidFill>
                  <a:schemeClr val="tx1"/>
                </a:solidFill>
              </a:rPr>
              <a:t>Planung</a:t>
            </a:r>
          </a:p>
        </p:txBody>
      </p:sp>
      <p:sp>
        <p:nvSpPr>
          <p:cNvPr id="2" name="Freihandform: Form 1">
            <a:extLst>
              <a:ext uri="{FF2B5EF4-FFF2-40B4-BE49-F238E27FC236}">
                <a16:creationId xmlns:a16="http://schemas.microsoft.com/office/drawing/2014/main" id="{9C1CB11C-195A-F8BB-04A9-FD5FFB976E8A}"/>
              </a:ext>
            </a:extLst>
          </p:cNvPr>
          <p:cNvSpPr/>
          <p:nvPr/>
        </p:nvSpPr>
        <p:spPr>
          <a:xfrm>
            <a:off x="-3088110"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EE3A410-ED4D-7186-6291-1E4D85ADDD48}"/>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3AB2A51C-F77F-7B7C-BCAA-9312F1E74448}"/>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8" name="Textfeld 7">
            <a:extLst>
              <a:ext uri="{FF2B5EF4-FFF2-40B4-BE49-F238E27FC236}">
                <a16:creationId xmlns:a16="http://schemas.microsoft.com/office/drawing/2014/main" id="{43ED8109-B397-50A9-14C3-7BA7BFFEE0C2}"/>
              </a:ext>
            </a:extLst>
          </p:cNvPr>
          <p:cNvSpPr txBox="1"/>
          <p:nvPr/>
        </p:nvSpPr>
        <p:spPr>
          <a:xfrm>
            <a:off x="-2482527"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293B3D60-D4FE-4582-25F9-60713947DCA3}"/>
              </a:ext>
            </a:extLst>
          </p:cNvPr>
          <p:cNvPicPr>
            <a:picLocks noChangeAspect="1"/>
          </p:cNvPicPr>
          <p:nvPr/>
        </p:nvPicPr>
        <p:blipFill>
          <a:blip r:embed="rId4"/>
          <a:stretch>
            <a:fillRect/>
          </a:stretch>
        </p:blipFill>
        <p:spPr>
          <a:xfrm>
            <a:off x="-2124191" y="4136931"/>
            <a:ext cx="304843" cy="304843"/>
          </a:xfrm>
          <a:prstGeom prst="rect">
            <a:avLst/>
          </a:prstGeom>
        </p:spPr>
      </p:pic>
      <p:sp>
        <p:nvSpPr>
          <p:cNvPr id="11" name="Textfeld 10">
            <a:extLst>
              <a:ext uri="{FF2B5EF4-FFF2-40B4-BE49-F238E27FC236}">
                <a16:creationId xmlns:a16="http://schemas.microsoft.com/office/drawing/2014/main" id="{53DE8704-F857-0324-3E5C-19A4C3623EE9}"/>
              </a:ext>
            </a:extLst>
          </p:cNvPr>
          <p:cNvSpPr txBox="1"/>
          <p:nvPr/>
        </p:nvSpPr>
        <p:spPr>
          <a:xfrm>
            <a:off x="-1619674"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D24E778A-2F11-98A8-02C0-9371A12BEAF6}"/>
              </a:ext>
            </a:extLst>
          </p:cNvPr>
          <p:cNvPicPr>
            <a:picLocks noChangeAspect="1"/>
          </p:cNvPicPr>
          <p:nvPr/>
        </p:nvPicPr>
        <p:blipFill>
          <a:blip r:embed="rId5"/>
          <a:stretch>
            <a:fillRect/>
          </a:stretch>
        </p:blipFill>
        <p:spPr>
          <a:xfrm>
            <a:off x="-1418647" y="3517615"/>
            <a:ext cx="304843" cy="304843"/>
          </a:xfrm>
          <a:prstGeom prst="rect">
            <a:avLst/>
          </a:prstGeom>
        </p:spPr>
      </p:pic>
      <p:sp>
        <p:nvSpPr>
          <p:cNvPr id="13" name="Textfeld 12">
            <a:extLst>
              <a:ext uri="{FF2B5EF4-FFF2-40B4-BE49-F238E27FC236}">
                <a16:creationId xmlns:a16="http://schemas.microsoft.com/office/drawing/2014/main" id="{82D8DF47-96E1-8DF2-C719-F7D4D9AE84C8}"/>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6" name="Rechteck: abgerundete Ecken 15">
            <a:extLst>
              <a:ext uri="{FF2B5EF4-FFF2-40B4-BE49-F238E27FC236}">
                <a16:creationId xmlns:a16="http://schemas.microsoft.com/office/drawing/2014/main" id="{6920EC0A-F262-1BBD-1FDC-35289B4EEBBC}"/>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24F943FC-04FD-0FEC-13A5-4AEA6344F077}"/>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C29175AD-D9FA-6D93-767F-3A6318F92413}"/>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228F89B-08B6-E073-2890-27F82A935D38}"/>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B77BDCB6-7C32-CC01-1BD4-F28F439EF159}"/>
              </a:ext>
            </a:extLst>
          </p:cNvPr>
          <p:cNvSpPr txBox="1"/>
          <p:nvPr/>
        </p:nvSpPr>
        <p:spPr>
          <a:xfrm>
            <a:off x="-3165843"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F39D197B-A0D1-4903-4705-9B095DBA474B}"/>
              </a:ext>
            </a:extLst>
          </p:cNvPr>
          <p:cNvPicPr>
            <a:picLocks noChangeAspect="1"/>
          </p:cNvPicPr>
          <p:nvPr/>
        </p:nvPicPr>
        <p:blipFill>
          <a:blip r:embed="rId6"/>
          <a:stretch>
            <a:fillRect/>
          </a:stretch>
        </p:blipFill>
        <p:spPr>
          <a:xfrm>
            <a:off x="-2920461" y="3733638"/>
            <a:ext cx="304843" cy="304843"/>
          </a:xfrm>
          <a:prstGeom prst="rect">
            <a:avLst/>
          </a:prstGeom>
        </p:spPr>
      </p:pic>
      <p:sp>
        <p:nvSpPr>
          <p:cNvPr id="23" name="Textfeld 22">
            <a:extLst>
              <a:ext uri="{FF2B5EF4-FFF2-40B4-BE49-F238E27FC236}">
                <a16:creationId xmlns:a16="http://schemas.microsoft.com/office/drawing/2014/main" id="{CBAEC085-7F13-DBE4-57EA-CB67E178418F}"/>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213A2D28-FCBC-0D3A-F93D-DF8A14DFB325}"/>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AD5C4C7C-846D-8E70-88C5-8F7243280289}"/>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76A4CDA7-3D0A-F4E2-BF6D-2B71B32DA57B}"/>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54356EDF-21DB-25A3-02B7-371A0560BF53}"/>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D59FB510-2DF9-BC67-EEBD-05CAE3E7B87F}"/>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7EFEC7D0-673A-2FDC-9ADF-A4317E438029}"/>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41EC93A0-25F1-5FDA-782E-0CB6A90B5512}"/>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A45F030-458D-E4F7-F056-22229531C038}"/>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8147B7F7-3F30-6AD9-8FC8-875C8D937EDE}"/>
              </a:ext>
            </a:extLst>
          </p:cNvPr>
          <p:cNvPicPr>
            <a:picLocks noChangeAspect="1"/>
          </p:cNvPicPr>
          <p:nvPr/>
        </p:nvPicPr>
        <p:blipFill>
          <a:blip r:embed="rId7"/>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186C0B14-5FED-CF9A-367F-E204B6FC8C83}"/>
              </a:ext>
            </a:extLst>
          </p:cNvPr>
          <p:cNvSpPr txBox="1"/>
          <p:nvPr/>
        </p:nvSpPr>
        <p:spPr>
          <a:xfrm>
            <a:off x="-682572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016958B0-DEF5-4F3B-A330-8042F990E518}"/>
              </a:ext>
            </a:extLst>
          </p:cNvPr>
          <p:cNvSpPr txBox="1"/>
          <p:nvPr/>
        </p:nvSpPr>
        <p:spPr>
          <a:xfrm>
            <a:off x="3939173" y="1534735"/>
            <a:ext cx="1467922" cy="461665"/>
          </a:xfrm>
          <a:prstGeom prst="rect">
            <a:avLst/>
          </a:prstGeom>
          <a:noFill/>
        </p:spPr>
        <p:txBody>
          <a:bodyPr wrap="square" rtlCol="0">
            <a:spAutoFit/>
          </a:bodyPr>
          <a:lstStyle/>
          <a:p>
            <a:pPr algn="ctr"/>
            <a:r>
              <a:rPr lang="de-DE" sz="2400" dirty="0"/>
              <a:t>Analysen</a:t>
            </a:r>
          </a:p>
        </p:txBody>
      </p:sp>
      <p:sp>
        <p:nvSpPr>
          <p:cNvPr id="37" name="Textfeld 36">
            <a:extLst>
              <a:ext uri="{FF2B5EF4-FFF2-40B4-BE49-F238E27FC236}">
                <a16:creationId xmlns:a16="http://schemas.microsoft.com/office/drawing/2014/main" id="{8F46B6BB-693D-874F-9C43-AAE1CE0FFDEE}"/>
              </a:ext>
            </a:extLst>
          </p:cNvPr>
          <p:cNvSpPr txBox="1"/>
          <p:nvPr/>
        </p:nvSpPr>
        <p:spPr>
          <a:xfrm>
            <a:off x="7260681"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sp>
        <p:nvSpPr>
          <p:cNvPr id="39" name="Ellipse 38">
            <a:extLst>
              <a:ext uri="{FF2B5EF4-FFF2-40B4-BE49-F238E27FC236}">
                <a16:creationId xmlns:a16="http://schemas.microsoft.com/office/drawing/2014/main" id="{03CB812F-0B56-2C03-EB64-D6EBC4CE791A}"/>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841B68BE-2BE7-93F0-16D4-74A7F5F9F505}"/>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0FCFC77B-DC00-0D6E-F03B-C863ABEB5DC6}"/>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4" name="Grafik 43">
            <a:extLst>
              <a:ext uri="{FF2B5EF4-FFF2-40B4-BE49-F238E27FC236}">
                <a16:creationId xmlns:a16="http://schemas.microsoft.com/office/drawing/2014/main" id="{423904D6-7EFC-15F7-79E6-867D1D131E4B}"/>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900681" y="1585567"/>
            <a:ext cx="360000" cy="360000"/>
          </a:xfrm>
          <a:prstGeom prst="rect">
            <a:avLst/>
          </a:prstGeom>
        </p:spPr>
      </p:pic>
      <p:pic>
        <p:nvPicPr>
          <p:cNvPr id="48" name="Grafik 47">
            <a:extLst>
              <a:ext uri="{FF2B5EF4-FFF2-40B4-BE49-F238E27FC236}">
                <a16:creationId xmlns:a16="http://schemas.microsoft.com/office/drawing/2014/main" id="{3435DB18-BAA2-6C25-B6C3-A6DF47441A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05717" y="2363387"/>
            <a:ext cx="6993054" cy="4975663"/>
          </a:xfrm>
          <a:prstGeom prst="rect">
            <a:avLst/>
          </a:prstGeom>
          <a:ln>
            <a:noFill/>
          </a:ln>
          <a:effectLst>
            <a:outerShdw blurRad="292100" dist="139700" dir="2700000" algn="tl" rotWithShape="0">
              <a:srgbClr val="333333">
                <a:alpha val="65000"/>
              </a:srgbClr>
            </a:outerShdw>
          </a:effectLst>
        </p:spPr>
      </p:pic>
      <p:pic>
        <p:nvPicPr>
          <p:cNvPr id="51" name="Grafik 50" descr="Ein Bild, das Text, Screenshot, Software, Computersymbol enthält.&#10;&#10;KI-generierte Inhalte können fehlerhaft sein.">
            <a:extLst>
              <a:ext uri="{FF2B5EF4-FFF2-40B4-BE49-F238E27FC236}">
                <a16:creationId xmlns:a16="http://schemas.microsoft.com/office/drawing/2014/main" id="{E24CEA44-BFD8-787C-5B6F-AB9B55690B6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30248" y="3105586"/>
            <a:ext cx="7228451" cy="3216741"/>
          </a:xfrm>
          <a:prstGeom prst="rect">
            <a:avLst/>
          </a:prstGeom>
          <a:ln>
            <a:noFill/>
          </a:ln>
          <a:effectLst>
            <a:outerShdw blurRad="292100" dist="139700" dir="2700000" algn="tl" rotWithShape="0">
              <a:srgbClr val="333333">
                <a:alpha val="65000"/>
              </a:srgbClr>
            </a:outerShdw>
          </a:effectLst>
        </p:spPr>
      </p:pic>
      <p:pic>
        <p:nvPicPr>
          <p:cNvPr id="10" name="Grafik 9" descr="Ein Bild, das Uhr, Kreis, Wanduhr, Quarzuhr enthält.&#10;&#10;KI-generierte Inhalte können fehlerhaft sein.">
            <a:extLst>
              <a:ext uri="{FF2B5EF4-FFF2-40B4-BE49-F238E27FC236}">
                <a16:creationId xmlns:a16="http://schemas.microsoft.com/office/drawing/2014/main" id="{10133529-60C5-378C-1EF4-3681620D3C7F}"/>
              </a:ext>
            </a:extLst>
          </p:cNvPr>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04775" y="1581911"/>
            <a:ext cx="360000" cy="360000"/>
          </a:xfrm>
          <a:prstGeom prst="rect">
            <a:avLst/>
          </a:prstGeom>
        </p:spPr>
      </p:pic>
      <p:pic>
        <p:nvPicPr>
          <p:cNvPr id="41" name="Grafik 40">
            <a:extLst>
              <a:ext uri="{FF2B5EF4-FFF2-40B4-BE49-F238E27FC236}">
                <a16:creationId xmlns:a16="http://schemas.microsoft.com/office/drawing/2014/main" id="{64D90CE0-B856-016B-643E-7675EE7981E9}"/>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3500508" y="1564455"/>
            <a:ext cx="468000" cy="468000"/>
          </a:xfrm>
          <a:prstGeom prst="rect">
            <a:avLst/>
          </a:prstGeom>
        </p:spPr>
      </p:pic>
      <p:sp>
        <p:nvSpPr>
          <p:cNvPr id="52" name="Rechteck 51">
            <a:extLst>
              <a:ext uri="{FF2B5EF4-FFF2-40B4-BE49-F238E27FC236}">
                <a16:creationId xmlns:a16="http://schemas.microsoft.com/office/drawing/2014/main" id="{5FE188A5-96C5-ED6F-339A-21DCFCBBD21C}"/>
              </a:ext>
            </a:extLst>
          </p:cNvPr>
          <p:cNvSpPr/>
          <p:nvPr/>
        </p:nvSpPr>
        <p:spPr>
          <a:xfrm>
            <a:off x="9503127" y="3779058"/>
            <a:ext cx="1676400" cy="3078942"/>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F6CB81EA-602B-6305-D8AC-96FF07DFF186}"/>
              </a:ext>
            </a:extLst>
          </p:cNvPr>
          <p:cNvSpPr/>
          <p:nvPr/>
        </p:nvSpPr>
        <p:spPr>
          <a:xfrm>
            <a:off x="8602372" y="38616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cxnSp>
        <p:nvCxnSpPr>
          <p:cNvPr id="58" name="Gerader Verbinder 57">
            <a:extLst>
              <a:ext uri="{FF2B5EF4-FFF2-40B4-BE49-F238E27FC236}">
                <a16:creationId xmlns:a16="http://schemas.microsoft.com/office/drawing/2014/main" id="{B99A4BFB-A922-CFB0-2B60-8E066934EFB3}"/>
              </a:ext>
            </a:extLst>
          </p:cNvPr>
          <p:cNvCxnSpPr>
            <a:cxnSpLocks/>
          </p:cNvCxnSpPr>
          <p:nvPr/>
        </p:nvCxnSpPr>
        <p:spPr>
          <a:xfrm>
            <a:off x="6096000" y="3528425"/>
            <a:ext cx="0" cy="2300492"/>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28789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7734-005A-C929-4DB7-863DA2F8D192}"/>
            </a:ext>
          </a:extLst>
        </p:cNvPr>
        <p:cNvGrpSpPr/>
        <p:nvPr/>
      </p:nvGrpSpPr>
      <p:grpSpPr>
        <a:xfrm>
          <a:off x="0" y="0"/>
          <a:ext cx="0" cy="0"/>
          <a:chOff x="0" y="0"/>
          <a:chExt cx="0" cy="0"/>
        </a:xfrm>
      </p:grpSpPr>
      <p:sp>
        <p:nvSpPr>
          <p:cNvPr id="33" name="Ellipse 32">
            <a:extLst>
              <a:ext uri="{FF2B5EF4-FFF2-40B4-BE49-F238E27FC236}">
                <a16:creationId xmlns:a16="http://schemas.microsoft.com/office/drawing/2014/main" id="{FC8B3E48-B095-EFDE-1817-7EC7CE9F2745}"/>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5C064C21-22DB-46A3-3106-DF7C856619AD}"/>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D6BF6B0F-833D-C948-BA56-73112B761610}"/>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04935220-DE90-44E8-82A5-E020F1E601D7}"/>
              </a:ext>
            </a:extLst>
          </p:cNvPr>
          <p:cNvSpPr>
            <a:spLocks noGrp="1"/>
          </p:cNvSpPr>
          <p:nvPr>
            <p:ph type="title"/>
          </p:nvPr>
        </p:nvSpPr>
        <p:spPr/>
        <p:txBody>
          <a:bodyPr/>
          <a:lstStyle/>
          <a:p>
            <a:r>
              <a:rPr lang="de-DE" dirty="0">
                <a:solidFill>
                  <a:schemeClr val="tx1"/>
                </a:solidFill>
              </a:rPr>
              <a:t>Planung</a:t>
            </a:r>
          </a:p>
        </p:txBody>
      </p:sp>
      <p:sp>
        <p:nvSpPr>
          <p:cNvPr id="5" name="Textfeld 4">
            <a:extLst>
              <a:ext uri="{FF2B5EF4-FFF2-40B4-BE49-F238E27FC236}">
                <a16:creationId xmlns:a16="http://schemas.microsoft.com/office/drawing/2014/main" id="{A6B255E8-DCEA-8C63-A8B3-5E8196A77444}"/>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72C3B1EC-19CD-554A-15D3-52039E327E11}"/>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845FCC00-D4AC-D12B-1DCE-9E206D29557F}"/>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9F226A7-9019-323E-A29E-6708CC2FCAB7}"/>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4CF0A13D-0383-17C0-D546-269407FCA088}"/>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62793BC1-13F7-B368-5559-11E9CA6AC411}"/>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5BD30ECA-1FB9-23EF-D8F1-FE46EF278E2D}"/>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69FB8336-2576-A098-168A-2C6CEEBCA18D}"/>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41FD2A43-961B-36F0-40D9-8B9103BC4BC1}"/>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4083DF49-701C-8CCE-91D0-80830258E563}"/>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5E0370FD-DC81-ADD2-4637-108991746805}"/>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11012C12-5967-6B9A-8FCC-B62C134FA8E6}"/>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BF6B7ECB-FF48-8724-AEA3-8C89501E92F4}"/>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F56C19B2-37CD-3F09-6774-224AF27A65FE}"/>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4F484DBE-E60C-744A-5281-B6B0C0019839}"/>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9FC72241-74C4-CC8A-5159-E7672D674877}"/>
              </a:ext>
            </a:extLst>
          </p:cNvPr>
          <p:cNvPicPr>
            <a:picLocks noChangeAspect="1"/>
          </p:cNvPicPr>
          <p:nvPr/>
        </p:nvPicPr>
        <p:blipFill>
          <a:blip r:embed="rId4"/>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A6EBEC57-06B2-3728-FF38-6B5D3B99C902}"/>
              </a:ext>
            </a:extLst>
          </p:cNvPr>
          <p:cNvSpPr txBox="1"/>
          <p:nvPr/>
        </p:nvSpPr>
        <p:spPr>
          <a:xfrm>
            <a:off x="-682572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9" name="Ellipse 38">
            <a:extLst>
              <a:ext uri="{FF2B5EF4-FFF2-40B4-BE49-F238E27FC236}">
                <a16:creationId xmlns:a16="http://schemas.microsoft.com/office/drawing/2014/main" id="{6E375D06-082A-B234-3A96-E1CF4882321B}"/>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331A83BC-9E32-66B4-12C6-E70E1CD12EC7}"/>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94822447-0D0C-C8AD-1C33-F5C04772EB9A}"/>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0" name="Grafik 9" descr="Ein Bild, das Uhr, Kreis, Wanduhr, Quarzuhr enthält.&#10;&#10;KI-generierte Inhalte können fehlerhaft sein.">
            <a:extLst>
              <a:ext uri="{FF2B5EF4-FFF2-40B4-BE49-F238E27FC236}">
                <a16:creationId xmlns:a16="http://schemas.microsoft.com/office/drawing/2014/main" id="{CE64583F-3046-0F72-972A-38ECEE1289AD}"/>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04775" y="1581911"/>
            <a:ext cx="360000" cy="360000"/>
          </a:xfrm>
          <a:prstGeom prst="rect">
            <a:avLst/>
          </a:prstGeom>
        </p:spPr>
      </p:pic>
      <p:sp>
        <p:nvSpPr>
          <p:cNvPr id="52" name="Rechteck 51">
            <a:extLst>
              <a:ext uri="{FF2B5EF4-FFF2-40B4-BE49-F238E27FC236}">
                <a16:creationId xmlns:a16="http://schemas.microsoft.com/office/drawing/2014/main" id="{220BE9CB-5D8B-AD41-3357-25DEA2FE9209}"/>
              </a:ext>
            </a:extLst>
          </p:cNvPr>
          <p:cNvSpPr/>
          <p:nvPr/>
        </p:nvSpPr>
        <p:spPr>
          <a:xfrm>
            <a:off x="9503127" y="3779058"/>
            <a:ext cx="1676400" cy="3078942"/>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28F0540-9F1C-3899-F22F-D41AEF8A3B71}"/>
              </a:ext>
            </a:extLst>
          </p:cNvPr>
          <p:cNvSpPr/>
          <p:nvPr/>
        </p:nvSpPr>
        <p:spPr>
          <a:xfrm>
            <a:off x="8602372" y="38616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sp>
        <p:nvSpPr>
          <p:cNvPr id="20" name="Rechteck 19">
            <a:extLst>
              <a:ext uri="{FF2B5EF4-FFF2-40B4-BE49-F238E27FC236}">
                <a16:creationId xmlns:a16="http://schemas.microsoft.com/office/drawing/2014/main" id="{7665C9A3-9777-C2CF-0080-C85E94A7D934}"/>
              </a:ext>
            </a:extLst>
          </p:cNvPr>
          <p:cNvSpPr/>
          <p:nvPr/>
        </p:nvSpPr>
        <p:spPr>
          <a:xfrm>
            <a:off x="0" y="7030721"/>
            <a:ext cx="12192000" cy="43586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4EE9F834-0865-13E8-E24E-54C1F1FD7353}"/>
              </a:ext>
            </a:extLst>
          </p:cNvPr>
          <p:cNvSpPr txBox="1"/>
          <p:nvPr/>
        </p:nvSpPr>
        <p:spPr>
          <a:xfrm>
            <a:off x="10168872" y="3321392"/>
            <a:ext cx="385495" cy="553998"/>
          </a:xfrm>
          <a:prstGeom prst="rect">
            <a:avLst/>
          </a:prstGeom>
          <a:noFill/>
        </p:spPr>
        <p:txBody>
          <a:bodyPr wrap="square" rtlCol="0">
            <a:spAutoFit/>
          </a:bodyPr>
          <a:lstStyle/>
          <a:p>
            <a:pPr algn="r"/>
            <a:r>
              <a:rPr lang="de-DE" sz="3000" b="1" dirty="0"/>
              <a:t>€</a:t>
            </a:r>
          </a:p>
        </p:txBody>
      </p:sp>
      <p:sp>
        <p:nvSpPr>
          <p:cNvPr id="43" name="Textfeld 42">
            <a:extLst>
              <a:ext uri="{FF2B5EF4-FFF2-40B4-BE49-F238E27FC236}">
                <a16:creationId xmlns:a16="http://schemas.microsoft.com/office/drawing/2014/main" id="{697806D8-FA4E-6719-C2FC-18498BC79DDD}"/>
              </a:ext>
            </a:extLst>
          </p:cNvPr>
          <p:cNvSpPr txBox="1"/>
          <p:nvPr/>
        </p:nvSpPr>
        <p:spPr>
          <a:xfrm>
            <a:off x="9038678" y="3102484"/>
            <a:ext cx="367589" cy="7478970"/>
          </a:xfrm>
          <a:prstGeom prst="rect">
            <a:avLst/>
          </a:prstGeom>
          <a:noFill/>
        </p:spPr>
        <p:txBody>
          <a:bodyPr wrap="square" rtlCol="0">
            <a:spAutoFit/>
          </a:bodyPr>
          <a:lstStyle/>
          <a:p>
            <a:pPr algn="r"/>
            <a:r>
              <a:rPr lang="de-DE" sz="4800" b="1" dirty="0"/>
              <a:t>0123456789</a:t>
            </a:r>
          </a:p>
        </p:txBody>
      </p:sp>
      <p:sp>
        <p:nvSpPr>
          <p:cNvPr id="45" name="Textfeld 44">
            <a:extLst>
              <a:ext uri="{FF2B5EF4-FFF2-40B4-BE49-F238E27FC236}">
                <a16:creationId xmlns:a16="http://schemas.microsoft.com/office/drawing/2014/main" id="{4C1843FF-39C9-52B2-7110-3E0C0404573A}"/>
              </a:ext>
            </a:extLst>
          </p:cNvPr>
          <p:cNvSpPr txBox="1"/>
          <p:nvPr/>
        </p:nvSpPr>
        <p:spPr>
          <a:xfrm>
            <a:off x="9718616" y="3102484"/>
            <a:ext cx="367589" cy="7478970"/>
          </a:xfrm>
          <a:prstGeom prst="rect">
            <a:avLst/>
          </a:prstGeom>
          <a:noFill/>
        </p:spPr>
        <p:txBody>
          <a:bodyPr wrap="square" rtlCol="0">
            <a:spAutoFit/>
          </a:bodyPr>
          <a:lstStyle/>
          <a:p>
            <a:pPr algn="r"/>
            <a:r>
              <a:rPr lang="de-DE" sz="4800" b="1" dirty="0"/>
              <a:t>0123456789</a:t>
            </a:r>
          </a:p>
        </p:txBody>
      </p:sp>
      <p:sp>
        <p:nvSpPr>
          <p:cNvPr id="46" name="Textfeld 45">
            <a:extLst>
              <a:ext uri="{FF2B5EF4-FFF2-40B4-BE49-F238E27FC236}">
                <a16:creationId xmlns:a16="http://schemas.microsoft.com/office/drawing/2014/main" id="{255F433E-8F44-2861-F979-65FF27985FBF}"/>
              </a:ext>
            </a:extLst>
          </p:cNvPr>
          <p:cNvSpPr txBox="1"/>
          <p:nvPr/>
        </p:nvSpPr>
        <p:spPr>
          <a:xfrm>
            <a:off x="9378647" y="3102484"/>
            <a:ext cx="367589" cy="7478970"/>
          </a:xfrm>
          <a:prstGeom prst="rect">
            <a:avLst/>
          </a:prstGeom>
          <a:noFill/>
        </p:spPr>
        <p:txBody>
          <a:bodyPr wrap="square" rtlCol="0">
            <a:spAutoFit/>
          </a:bodyPr>
          <a:lstStyle/>
          <a:p>
            <a:pPr algn="r"/>
            <a:r>
              <a:rPr lang="de-DE" sz="4800" b="1" dirty="0"/>
              <a:t>0123456789</a:t>
            </a:r>
          </a:p>
        </p:txBody>
      </p:sp>
      <p:sp>
        <p:nvSpPr>
          <p:cNvPr id="47" name="Textfeld 46">
            <a:extLst>
              <a:ext uri="{FF2B5EF4-FFF2-40B4-BE49-F238E27FC236}">
                <a16:creationId xmlns:a16="http://schemas.microsoft.com/office/drawing/2014/main" id="{A85BD568-575D-F179-C754-617A97445CC2}"/>
              </a:ext>
            </a:extLst>
          </p:cNvPr>
          <p:cNvSpPr txBox="1"/>
          <p:nvPr/>
        </p:nvSpPr>
        <p:spPr>
          <a:xfrm>
            <a:off x="8632034" y="3102484"/>
            <a:ext cx="367589" cy="7478970"/>
          </a:xfrm>
          <a:prstGeom prst="rect">
            <a:avLst/>
          </a:prstGeom>
          <a:noFill/>
        </p:spPr>
        <p:txBody>
          <a:bodyPr wrap="square" rtlCol="0">
            <a:spAutoFit/>
          </a:bodyPr>
          <a:lstStyle/>
          <a:p>
            <a:pPr algn="r"/>
            <a:r>
              <a:rPr lang="de-DE" sz="4800" b="1" dirty="0"/>
              <a:t>0123456789</a:t>
            </a:r>
          </a:p>
        </p:txBody>
      </p:sp>
      <p:sp>
        <p:nvSpPr>
          <p:cNvPr id="50" name="Rechteck 49">
            <a:extLst>
              <a:ext uri="{FF2B5EF4-FFF2-40B4-BE49-F238E27FC236}">
                <a16:creationId xmlns:a16="http://schemas.microsoft.com/office/drawing/2014/main" id="{7C17C455-1990-432D-8F04-FCB292B78228}"/>
              </a:ext>
            </a:extLst>
          </p:cNvPr>
          <p:cNvSpPr/>
          <p:nvPr/>
        </p:nvSpPr>
        <p:spPr>
          <a:xfrm>
            <a:off x="8568067" y="0"/>
            <a:ext cx="1676400" cy="3245177"/>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sp>
        <p:nvSpPr>
          <p:cNvPr id="53" name="Textfeld 52">
            <a:extLst>
              <a:ext uri="{FF2B5EF4-FFF2-40B4-BE49-F238E27FC236}">
                <a16:creationId xmlns:a16="http://schemas.microsoft.com/office/drawing/2014/main" id="{BB073FB6-71E3-D9FF-8D1E-BC577FC709A4}"/>
              </a:ext>
            </a:extLst>
          </p:cNvPr>
          <p:cNvSpPr txBox="1"/>
          <p:nvPr/>
        </p:nvSpPr>
        <p:spPr>
          <a:xfrm>
            <a:off x="8832910" y="3349967"/>
            <a:ext cx="385495" cy="553998"/>
          </a:xfrm>
          <a:prstGeom prst="rect">
            <a:avLst/>
          </a:prstGeom>
          <a:noFill/>
        </p:spPr>
        <p:txBody>
          <a:bodyPr wrap="square" rtlCol="0">
            <a:spAutoFit/>
          </a:bodyPr>
          <a:lstStyle/>
          <a:p>
            <a:pPr algn="r"/>
            <a:r>
              <a:rPr lang="de-DE" sz="3000" b="1" dirty="0"/>
              <a:t>.</a:t>
            </a:r>
          </a:p>
        </p:txBody>
      </p:sp>
      <p:cxnSp>
        <p:nvCxnSpPr>
          <p:cNvPr id="55" name="Gerader Verbinder 54">
            <a:extLst>
              <a:ext uri="{FF2B5EF4-FFF2-40B4-BE49-F238E27FC236}">
                <a16:creationId xmlns:a16="http://schemas.microsoft.com/office/drawing/2014/main" id="{9ECFFB5D-87D3-538A-A78C-295E023109FE}"/>
              </a:ext>
            </a:extLst>
          </p:cNvPr>
          <p:cNvCxnSpPr>
            <a:cxnSpLocks/>
          </p:cNvCxnSpPr>
          <p:nvPr/>
        </p:nvCxnSpPr>
        <p:spPr>
          <a:xfrm flipV="1">
            <a:off x="1241687" y="2627888"/>
            <a:ext cx="0" cy="2016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Gerader Verbinder 56">
            <a:extLst>
              <a:ext uri="{FF2B5EF4-FFF2-40B4-BE49-F238E27FC236}">
                <a16:creationId xmlns:a16="http://schemas.microsoft.com/office/drawing/2014/main" id="{2DF8EBEB-1419-FADF-2838-6AF1A7FC1E59}"/>
              </a:ext>
            </a:extLst>
          </p:cNvPr>
          <p:cNvCxnSpPr>
            <a:cxnSpLocks/>
          </p:cNvCxnSpPr>
          <p:nvPr/>
        </p:nvCxnSpPr>
        <p:spPr>
          <a:xfrm flipV="1">
            <a:off x="1241687" y="4861764"/>
            <a:ext cx="0" cy="321618"/>
          </a:xfrm>
          <a:prstGeom prst="line">
            <a:avLst/>
          </a:prstGeom>
        </p:spPr>
        <p:style>
          <a:lnRef idx="3">
            <a:schemeClr val="accent6"/>
          </a:lnRef>
          <a:fillRef idx="0">
            <a:schemeClr val="accent6"/>
          </a:fillRef>
          <a:effectRef idx="2">
            <a:schemeClr val="accent6"/>
          </a:effectRef>
          <a:fontRef idx="minor">
            <a:schemeClr val="tx1"/>
          </a:fontRef>
        </p:style>
      </p:cxnSp>
      <p:pic>
        <p:nvPicPr>
          <p:cNvPr id="61" name="Grafik 60" descr="Ein Bild, das Symbol, Schrift, Logo, Design enthält.&#10;&#10;KI-generierte Inhalte können fehlerhaft sein.">
            <a:extLst>
              <a:ext uri="{FF2B5EF4-FFF2-40B4-BE49-F238E27FC236}">
                <a16:creationId xmlns:a16="http://schemas.microsoft.com/office/drawing/2014/main" id="{D5A7AA46-02B0-0753-D184-65FC937606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204" y="3248021"/>
            <a:ext cx="622706" cy="622706"/>
          </a:xfrm>
          <a:prstGeom prst="rect">
            <a:avLst/>
          </a:prstGeom>
        </p:spPr>
      </p:pic>
      <p:pic>
        <p:nvPicPr>
          <p:cNvPr id="62" name="Grafik 61" descr="Ein Bild, das Screenshot, Rechteck, Reihe, Design enthält.&#10;&#10;KI-generierte Inhalte können fehlerhaft sein.">
            <a:extLst>
              <a:ext uri="{FF2B5EF4-FFF2-40B4-BE49-F238E27FC236}">
                <a16:creationId xmlns:a16="http://schemas.microsoft.com/office/drawing/2014/main" id="{57EF9FA9-91A3-FECE-1E35-CD2CE66F80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888" y="4802997"/>
            <a:ext cx="441525" cy="441525"/>
          </a:xfrm>
          <a:prstGeom prst="rect">
            <a:avLst/>
          </a:prstGeom>
        </p:spPr>
      </p:pic>
      <p:sp>
        <p:nvSpPr>
          <p:cNvPr id="63" name="Rechteck 62">
            <a:extLst>
              <a:ext uri="{FF2B5EF4-FFF2-40B4-BE49-F238E27FC236}">
                <a16:creationId xmlns:a16="http://schemas.microsoft.com/office/drawing/2014/main" id="{8F61D2D3-6E4F-4733-1132-06E6A7956A81}"/>
              </a:ext>
            </a:extLst>
          </p:cNvPr>
          <p:cNvSpPr/>
          <p:nvPr/>
        </p:nvSpPr>
        <p:spPr>
          <a:xfrm>
            <a:off x="8622692" y="40140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sp>
        <p:nvSpPr>
          <p:cNvPr id="49" name="Textfeld 48">
            <a:extLst>
              <a:ext uri="{FF2B5EF4-FFF2-40B4-BE49-F238E27FC236}">
                <a16:creationId xmlns:a16="http://schemas.microsoft.com/office/drawing/2014/main" id="{AA7068F4-4891-2D5E-A11B-5955D7871546}"/>
              </a:ext>
            </a:extLst>
          </p:cNvPr>
          <p:cNvSpPr txBox="1"/>
          <p:nvPr/>
        </p:nvSpPr>
        <p:spPr>
          <a:xfrm>
            <a:off x="7934134" y="3793433"/>
            <a:ext cx="2746786" cy="461665"/>
          </a:xfrm>
          <a:prstGeom prst="rect">
            <a:avLst/>
          </a:prstGeom>
          <a:noFill/>
        </p:spPr>
        <p:txBody>
          <a:bodyPr wrap="square" rtlCol="0">
            <a:spAutoFit/>
          </a:bodyPr>
          <a:lstStyle/>
          <a:p>
            <a:pPr algn="r"/>
            <a:r>
              <a:rPr lang="de-DE" sz="2400" dirty="0"/>
              <a:t>Gesamtkosten</a:t>
            </a:r>
          </a:p>
        </p:txBody>
      </p:sp>
      <p:sp>
        <p:nvSpPr>
          <p:cNvPr id="2" name="Ellipse 1">
            <a:extLst>
              <a:ext uri="{FF2B5EF4-FFF2-40B4-BE49-F238E27FC236}">
                <a16:creationId xmlns:a16="http://schemas.microsoft.com/office/drawing/2014/main" id="{E6A455E0-B2D0-6F79-8856-850265E91D33}"/>
              </a:ext>
            </a:extLst>
          </p:cNvPr>
          <p:cNvSpPr/>
          <p:nvPr/>
        </p:nvSpPr>
        <p:spPr>
          <a:xfrm>
            <a:off x="681068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3CA65E40-D97D-C0EE-A34C-B6EEC32B1F50}"/>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3C8C057-957F-05A3-7354-C7E36259D17D}"/>
              </a:ext>
            </a:extLst>
          </p:cNvPr>
          <p:cNvSpPr txBox="1"/>
          <p:nvPr/>
        </p:nvSpPr>
        <p:spPr>
          <a:xfrm>
            <a:off x="3939173" y="1534735"/>
            <a:ext cx="1467922" cy="461665"/>
          </a:xfrm>
          <a:prstGeom prst="rect">
            <a:avLst/>
          </a:prstGeom>
          <a:noFill/>
        </p:spPr>
        <p:txBody>
          <a:bodyPr wrap="square" rtlCol="0">
            <a:spAutoFit/>
          </a:bodyPr>
          <a:lstStyle/>
          <a:p>
            <a:pPr algn="ctr"/>
            <a:r>
              <a:rPr lang="de-DE" sz="2400" dirty="0"/>
              <a:t>Analysen</a:t>
            </a:r>
          </a:p>
        </p:txBody>
      </p:sp>
      <p:sp>
        <p:nvSpPr>
          <p:cNvPr id="11" name="Textfeld 10">
            <a:extLst>
              <a:ext uri="{FF2B5EF4-FFF2-40B4-BE49-F238E27FC236}">
                <a16:creationId xmlns:a16="http://schemas.microsoft.com/office/drawing/2014/main" id="{76E44DF1-5474-180B-4C17-76446E6083CA}"/>
              </a:ext>
            </a:extLst>
          </p:cNvPr>
          <p:cNvSpPr txBox="1"/>
          <p:nvPr/>
        </p:nvSpPr>
        <p:spPr>
          <a:xfrm>
            <a:off x="7260681"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pic>
        <p:nvPicPr>
          <p:cNvPr id="12" name="Grafik 11">
            <a:extLst>
              <a:ext uri="{FF2B5EF4-FFF2-40B4-BE49-F238E27FC236}">
                <a16:creationId xmlns:a16="http://schemas.microsoft.com/office/drawing/2014/main" id="{4E379D20-12AF-006E-2CAC-1E5428171349}"/>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900681" y="1585567"/>
            <a:ext cx="360000" cy="360000"/>
          </a:xfrm>
          <a:prstGeom prst="rect">
            <a:avLst/>
          </a:prstGeom>
        </p:spPr>
      </p:pic>
      <p:pic>
        <p:nvPicPr>
          <p:cNvPr id="13" name="Grafik 12">
            <a:extLst>
              <a:ext uri="{FF2B5EF4-FFF2-40B4-BE49-F238E27FC236}">
                <a16:creationId xmlns:a16="http://schemas.microsoft.com/office/drawing/2014/main" id="{6E09EFD8-5F81-7428-39BD-4CAD0F62C3EE}"/>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3500508" y="1564455"/>
            <a:ext cx="468000" cy="468000"/>
          </a:xfrm>
          <a:prstGeom prst="rect">
            <a:avLst/>
          </a:prstGeom>
        </p:spPr>
      </p:pic>
    </p:spTree>
    <p:extLst>
      <p:ext uri="{BB962C8B-B14F-4D97-AF65-F5344CB8AC3E}">
        <p14:creationId xmlns:p14="http://schemas.microsoft.com/office/powerpoint/2010/main" val="22741358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E07D-60D3-C1C6-5AA5-2BBE86DC0E4C}"/>
            </a:ext>
          </a:extLst>
        </p:cNvPr>
        <p:cNvGrpSpPr/>
        <p:nvPr/>
      </p:nvGrpSpPr>
      <p:grpSpPr>
        <a:xfrm>
          <a:off x="0" y="0"/>
          <a:ext cx="0" cy="0"/>
          <a:chOff x="0" y="0"/>
          <a:chExt cx="0" cy="0"/>
        </a:xfrm>
      </p:grpSpPr>
      <p:sp>
        <p:nvSpPr>
          <p:cNvPr id="33" name="Ellipse 32">
            <a:extLst>
              <a:ext uri="{FF2B5EF4-FFF2-40B4-BE49-F238E27FC236}">
                <a16:creationId xmlns:a16="http://schemas.microsoft.com/office/drawing/2014/main" id="{CA391F00-C76C-D306-A4F5-1748BA75A991}"/>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E83A44A-2B9E-F87B-3132-D1FB94899E69}"/>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776BB67-1F7E-B26B-3FEC-992E261BFAD2}"/>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C26A203E-6872-F95B-FBF0-7516B5FDC037}"/>
              </a:ext>
            </a:extLst>
          </p:cNvPr>
          <p:cNvSpPr>
            <a:spLocks noGrp="1"/>
          </p:cNvSpPr>
          <p:nvPr>
            <p:ph type="title"/>
          </p:nvPr>
        </p:nvSpPr>
        <p:spPr/>
        <p:txBody>
          <a:bodyPr/>
          <a:lstStyle/>
          <a:p>
            <a:r>
              <a:rPr lang="de-DE" dirty="0">
                <a:solidFill>
                  <a:schemeClr val="tx1"/>
                </a:solidFill>
              </a:rPr>
              <a:t>Planung</a:t>
            </a:r>
          </a:p>
        </p:txBody>
      </p:sp>
      <p:sp>
        <p:nvSpPr>
          <p:cNvPr id="2" name="Freihandform: Form 1">
            <a:extLst>
              <a:ext uri="{FF2B5EF4-FFF2-40B4-BE49-F238E27FC236}">
                <a16:creationId xmlns:a16="http://schemas.microsoft.com/office/drawing/2014/main" id="{C5F4201E-0133-11A0-F4D8-72F2CA6088CC}"/>
              </a:ext>
            </a:extLst>
          </p:cNvPr>
          <p:cNvSpPr/>
          <p:nvPr/>
        </p:nvSpPr>
        <p:spPr>
          <a:xfrm>
            <a:off x="-3088110"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2CF35DB-8C4B-8B90-B211-CB56A10A3D7F}"/>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7DC18EEA-1CE2-B5BA-C634-F50C1F11B386}"/>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8" name="Textfeld 7">
            <a:extLst>
              <a:ext uri="{FF2B5EF4-FFF2-40B4-BE49-F238E27FC236}">
                <a16:creationId xmlns:a16="http://schemas.microsoft.com/office/drawing/2014/main" id="{265A2EE9-9EA1-C6E7-90CF-1DC6945F3699}"/>
              </a:ext>
            </a:extLst>
          </p:cNvPr>
          <p:cNvSpPr txBox="1"/>
          <p:nvPr/>
        </p:nvSpPr>
        <p:spPr>
          <a:xfrm>
            <a:off x="-2482527"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514E221A-34C2-4574-A511-A4A396F1FA1B}"/>
              </a:ext>
            </a:extLst>
          </p:cNvPr>
          <p:cNvPicPr>
            <a:picLocks noChangeAspect="1"/>
          </p:cNvPicPr>
          <p:nvPr/>
        </p:nvPicPr>
        <p:blipFill>
          <a:blip r:embed="rId4"/>
          <a:stretch>
            <a:fillRect/>
          </a:stretch>
        </p:blipFill>
        <p:spPr>
          <a:xfrm>
            <a:off x="-2124191" y="4136931"/>
            <a:ext cx="304843" cy="304843"/>
          </a:xfrm>
          <a:prstGeom prst="rect">
            <a:avLst/>
          </a:prstGeom>
        </p:spPr>
      </p:pic>
      <p:sp>
        <p:nvSpPr>
          <p:cNvPr id="11" name="Textfeld 10">
            <a:extLst>
              <a:ext uri="{FF2B5EF4-FFF2-40B4-BE49-F238E27FC236}">
                <a16:creationId xmlns:a16="http://schemas.microsoft.com/office/drawing/2014/main" id="{78745539-7A3A-CB97-C357-24841C972CCC}"/>
              </a:ext>
            </a:extLst>
          </p:cNvPr>
          <p:cNvSpPr txBox="1"/>
          <p:nvPr/>
        </p:nvSpPr>
        <p:spPr>
          <a:xfrm>
            <a:off x="-1619674"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1D0F3594-AAE0-5612-0FEB-8334F64D62FD}"/>
              </a:ext>
            </a:extLst>
          </p:cNvPr>
          <p:cNvPicPr>
            <a:picLocks noChangeAspect="1"/>
          </p:cNvPicPr>
          <p:nvPr/>
        </p:nvPicPr>
        <p:blipFill>
          <a:blip r:embed="rId5"/>
          <a:stretch>
            <a:fillRect/>
          </a:stretch>
        </p:blipFill>
        <p:spPr>
          <a:xfrm>
            <a:off x="-1418647" y="3517615"/>
            <a:ext cx="304843" cy="304843"/>
          </a:xfrm>
          <a:prstGeom prst="rect">
            <a:avLst/>
          </a:prstGeom>
        </p:spPr>
      </p:pic>
      <p:sp>
        <p:nvSpPr>
          <p:cNvPr id="13" name="Textfeld 12">
            <a:extLst>
              <a:ext uri="{FF2B5EF4-FFF2-40B4-BE49-F238E27FC236}">
                <a16:creationId xmlns:a16="http://schemas.microsoft.com/office/drawing/2014/main" id="{9072CA93-F493-707E-A55B-EDFBC896C1CF}"/>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6" name="Rechteck: abgerundete Ecken 15">
            <a:extLst>
              <a:ext uri="{FF2B5EF4-FFF2-40B4-BE49-F238E27FC236}">
                <a16:creationId xmlns:a16="http://schemas.microsoft.com/office/drawing/2014/main" id="{0AFC20DA-32D2-DFF5-17D6-708CF277B1E8}"/>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17F6A113-5ED3-1101-CCD5-D3E1564E00A1}"/>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F099E045-FAC3-80D0-28D7-47A2157BBD1A}"/>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1D839969-3924-F23D-19D7-0323BC1D2410}"/>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C77EE4D2-0D98-E7A7-5B1F-AC993E607F0A}"/>
              </a:ext>
            </a:extLst>
          </p:cNvPr>
          <p:cNvSpPr txBox="1"/>
          <p:nvPr/>
        </p:nvSpPr>
        <p:spPr>
          <a:xfrm>
            <a:off x="-3165843"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B55A44FA-C099-400F-B314-C2CC57338CC5}"/>
              </a:ext>
            </a:extLst>
          </p:cNvPr>
          <p:cNvPicPr>
            <a:picLocks noChangeAspect="1"/>
          </p:cNvPicPr>
          <p:nvPr/>
        </p:nvPicPr>
        <p:blipFill>
          <a:blip r:embed="rId6"/>
          <a:stretch>
            <a:fillRect/>
          </a:stretch>
        </p:blipFill>
        <p:spPr>
          <a:xfrm>
            <a:off x="-2920461" y="3733638"/>
            <a:ext cx="304843" cy="304843"/>
          </a:xfrm>
          <a:prstGeom prst="rect">
            <a:avLst/>
          </a:prstGeom>
        </p:spPr>
      </p:pic>
      <p:sp>
        <p:nvSpPr>
          <p:cNvPr id="23" name="Textfeld 22">
            <a:extLst>
              <a:ext uri="{FF2B5EF4-FFF2-40B4-BE49-F238E27FC236}">
                <a16:creationId xmlns:a16="http://schemas.microsoft.com/office/drawing/2014/main" id="{F2B083F6-89E2-7FEA-64B1-FEEB91FCB164}"/>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D413D5F0-92C3-D40F-B77E-A19884BDCC69}"/>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AA9E9089-42C3-2D6F-5C9E-DF722D8F27C1}"/>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6111381F-5FA7-37F4-C8A4-D42EFB8AC5CA}"/>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CD13BD57-11E5-DB04-DB86-1B44011DE91A}"/>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F26AFD53-642D-4F68-2C6A-A260568D7DC8}"/>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FA6B2FD2-65BF-9637-D46E-0732C1B1E25C}"/>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C8CCC6B7-19FC-1C43-75CF-3DBC91C69C6E}"/>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86641263-8327-59A5-96CB-22CDA4710DD2}"/>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102E4D87-5E39-4765-22E4-E0563781E97B}"/>
              </a:ext>
            </a:extLst>
          </p:cNvPr>
          <p:cNvPicPr>
            <a:picLocks noChangeAspect="1"/>
          </p:cNvPicPr>
          <p:nvPr/>
        </p:nvPicPr>
        <p:blipFill>
          <a:blip r:embed="rId7"/>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9E3632C5-1C6A-AB24-9695-B235DD6CEA4D}"/>
              </a:ext>
            </a:extLst>
          </p:cNvPr>
          <p:cNvSpPr txBox="1"/>
          <p:nvPr/>
        </p:nvSpPr>
        <p:spPr>
          <a:xfrm>
            <a:off x="-682572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9" name="Ellipse 38">
            <a:extLst>
              <a:ext uri="{FF2B5EF4-FFF2-40B4-BE49-F238E27FC236}">
                <a16:creationId xmlns:a16="http://schemas.microsoft.com/office/drawing/2014/main" id="{2407E22D-1B47-E2C0-A823-0C6C9CA2D50B}"/>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6F319948-97CE-4F8E-D449-CB54D326CDC3}"/>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D95DDFF0-B586-C6C5-3272-13156FA0E933}"/>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8" name="Grafik 47">
            <a:extLst>
              <a:ext uri="{FF2B5EF4-FFF2-40B4-BE49-F238E27FC236}">
                <a16:creationId xmlns:a16="http://schemas.microsoft.com/office/drawing/2014/main" id="{D272181E-30A9-606B-73D1-040223DFEA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05717" y="2363387"/>
            <a:ext cx="6993054" cy="4975663"/>
          </a:xfrm>
          <a:prstGeom prst="rect">
            <a:avLst/>
          </a:prstGeom>
          <a:ln>
            <a:noFill/>
          </a:ln>
          <a:effectLst>
            <a:outerShdw blurRad="292100" dist="139700" dir="2700000" algn="tl" rotWithShape="0">
              <a:srgbClr val="333333">
                <a:alpha val="65000"/>
              </a:srgbClr>
            </a:outerShdw>
          </a:effectLst>
        </p:spPr>
      </p:pic>
      <p:pic>
        <p:nvPicPr>
          <p:cNvPr id="51" name="Grafik 50" descr="Ein Bild, das Text, Screenshot, Software, Computersymbol enthält.&#10;&#10;KI-generierte Inhalte können fehlerhaft sein.">
            <a:extLst>
              <a:ext uri="{FF2B5EF4-FFF2-40B4-BE49-F238E27FC236}">
                <a16:creationId xmlns:a16="http://schemas.microsoft.com/office/drawing/2014/main" id="{2439E7B0-9A0C-6EF8-7AFA-EEFA53F5AC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30248" y="3105586"/>
            <a:ext cx="7228451" cy="3216741"/>
          </a:xfrm>
          <a:prstGeom prst="rect">
            <a:avLst/>
          </a:prstGeom>
          <a:ln>
            <a:noFill/>
          </a:ln>
          <a:effectLst>
            <a:outerShdw blurRad="292100" dist="139700" dir="2700000" algn="tl" rotWithShape="0">
              <a:srgbClr val="333333">
                <a:alpha val="65000"/>
              </a:srgbClr>
            </a:outerShdw>
          </a:effectLst>
        </p:spPr>
      </p:pic>
      <p:pic>
        <p:nvPicPr>
          <p:cNvPr id="10" name="Grafik 9" descr="Ein Bild, das Uhr, Kreis, Wanduhr, Quarzuhr enthält.&#10;&#10;KI-generierte Inhalte können fehlerhaft sein.">
            <a:extLst>
              <a:ext uri="{FF2B5EF4-FFF2-40B4-BE49-F238E27FC236}">
                <a16:creationId xmlns:a16="http://schemas.microsoft.com/office/drawing/2014/main" id="{A7FC1FA1-CDF8-E2FA-4BFE-0BF4CF2029C0}"/>
              </a:ext>
            </a:extLst>
          </p:cNvPr>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04775" y="1581911"/>
            <a:ext cx="360000" cy="360000"/>
          </a:xfrm>
          <a:prstGeom prst="rect">
            <a:avLst/>
          </a:prstGeom>
        </p:spPr>
      </p:pic>
      <p:sp>
        <p:nvSpPr>
          <p:cNvPr id="45" name="Textfeld 44">
            <a:extLst>
              <a:ext uri="{FF2B5EF4-FFF2-40B4-BE49-F238E27FC236}">
                <a16:creationId xmlns:a16="http://schemas.microsoft.com/office/drawing/2014/main" id="{F2CEC82B-112A-24C3-3BB8-F8C3531E973C}"/>
              </a:ext>
            </a:extLst>
          </p:cNvPr>
          <p:cNvSpPr txBox="1"/>
          <p:nvPr/>
        </p:nvSpPr>
        <p:spPr>
          <a:xfrm>
            <a:off x="10168872" y="3321392"/>
            <a:ext cx="385495" cy="553998"/>
          </a:xfrm>
          <a:prstGeom prst="rect">
            <a:avLst/>
          </a:prstGeom>
          <a:noFill/>
        </p:spPr>
        <p:txBody>
          <a:bodyPr wrap="square" rtlCol="0">
            <a:spAutoFit/>
          </a:bodyPr>
          <a:lstStyle/>
          <a:p>
            <a:pPr algn="r"/>
            <a:r>
              <a:rPr lang="de-DE" sz="3000" b="1" dirty="0"/>
              <a:t>€</a:t>
            </a:r>
          </a:p>
        </p:txBody>
      </p:sp>
      <p:sp>
        <p:nvSpPr>
          <p:cNvPr id="46" name="Textfeld 45">
            <a:extLst>
              <a:ext uri="{FF2B5EF4-FFF2-40B4-BE49-F238E27FC236}">
                <a16:creationId xmlns:a16="http://schemas.microsoft.com/office/drawing/2014/main" id="{5E78EC31-E0FF-0C46-639A-ABFB404810B0}"/>
              </a:ext>
            </a:extLst>
          </p:cNvPr>
          <p:cNvSpPr txBox="1"/>
          <p:nvPr/>
        </p:nvSpPr>
        <p:spPr>
          <a:xfrm>
            <a:off x="9038678" y="897764"/>
            <a:ext cx="367589" cy="7478970"/>
          </a:xfrm>
          <a:prstGeom prst="rect">
            <a:avLst/>
          </a:prstGeom>
          <a:noFill/>
        </p:spPr>
        <p:txBody>
          <a:bodyPr wrap="square" rtlCol="0">
            <a:spAutoFit/>
          </a:bodyPr>
          <a:lstStyle/>
          <a:p>
            <a:pPr algn="r"/>
            <a:r>
              <a:rPr lang="de-DE" sz="4800" b="1" dirty="0"/>
              <a:t>0123456789</a:t>
            </a:r>
          </a:p>
        </p:txBody>
      </p:sp>
      <p:sp>
        <p:nvSpPr>
          <p:cNvPr id="47" name="Textfeld 46">
            <a:extLst>
              <a:ext uri="{FF2B5EF4-FFF2-40B4-BE49-F238E27FC236}">
                <a16:creationId xmlns:a16="http://schemas.microsoft.com/office/drawing/2014/main" id="{F2D47735-0F55-0A10-BAA0-C1D1E14B849F}"/>
              </a:ext>
            </a:extLst>
          </p:cNvPr>
          <p:cNvSpPr txBox="1"/>
          <p:nvPr/>
        </p:nvSpPr>
        <p:spPr>
          <a:xfrm>
            <a:off x="9718616" y="-555116"/>
            <a:ext cx="367589" cy="7478970"/>
          </a:xfrm>
          <a:prstGeom prst="rect">
            <a:avLst/>
          </a:prstGeom>
          <a:noFill/>
        </p:spPr>
        <p:txBody>
          <a:bodyPr wrap="square" rtlCol="0">
            <a:spAutoFit/>
          </a:bodyPr>
          <a:lstStyle/>
          <a:p>
            <a:pPr algn="r"/>
            <a:r>
              <a:rPr lang="de-DE" sz="4800" b="1" dirty="0"/>
              <a:t>0123456789</a:t>
            </a:r>
          </a:p>
        </p:txBody>
      </p:sp>
      <p:sp>
        <p:nvSpPr>
          <p:cNvPr id="49" name="Textfeld 48">
            <a:extLst>
              <a:ext uri="{FF2B5EF4-FFF2-40B4-BE49-F238E27FC236}">
                <a16:creationId xmlns:a16="http://schemas.microsoft.com/office/drawing/2014/main" id="{61A0D866-0A6F-68B9-E08B-74D9284918EF}"/>
              </a:ext>
            </a:extLst>
          </p:cNvPr>
          <p:cNvSpPr txBox="1"/>
          <p:nvPr/>
        </p:nvSpPr>
        <p:spPr>
          <a:xfrm>
            <a:off x="9378647" y="166244"/>
            <a:ext cx="367589" cy="7478970"/>
          </a:xfrm>
          <a:prstGeom prst="rect">
            <a:avLst/>
          </a:prstGeom>
          <a:noFill/>
        </p:spPr>
        <p:txBody>
          <a:bodyPr wrap="square" rtlCol="0">
            <a:spAutoFit/>
          </a:bodyPr>
          <a:lstStyle/>
          <a:p>
            <a:pPr algn="r"/>
            <a:r>
              <a:rPr lang="de-DE" sz="4800" b="1" dirty="0"/>
              <a:t>0123456789</a:t>
            </a:r>
          </a:p>
        </p:txBody>
      </p:sp>
      <p:sp>
        <p:nvSpPr>
          <p:cNvPr id="50" name="Textfeld 49">
            <a:extLst>
              <a:ext uri="{FF2B5EF4-FFF2-40B4-BE49-F238E27FC236}">
                <a16:creationId xmlns:a16="http://schemas.microsoft.com/office/drawing/2014/main" id="{EF41DBE2-C4F0-6991-D7E3-AD402279698B}"/>
              </a:ext>
            </a:extLst>
          </p:cNvPr>
          <p:cNvSpPr txBox="1"/>
          <p:nvPr/>
        </p:nvSpPr>
        <p:spPr>
          <a:xfrm>
            <a:off x="8632034" y="2381124"/>
            <a:ext cx="367589" cy="7478970"/>
          </a:xfrm>
          <a:prstGeom prst="rect">
            <a:avLst/>
          </a:prstGeom>
          <a:noFill/>
        </p:spPr>
        <p:txBody>
          <a:bodyPr wrap="square" rtlCol="0">
            <a:spAutoFit/>
          </a:bodyPr>
          <a:lstStyle/>
          <a:p>
            <a:pPr algn="r"/>
            <a:r>
              <a:rPr lang="de-DE" sz="4800" b="1" dirty="0"/>
              <a:t>0123456789</a:t>
            </a:r>
          </a:p>
        </p:txBody>
      </p:sp>
      <p:grpSp>
        <p:nvGrpSpPr>
          <p:cNvPr id="70" name="Gruppieren 69">
            <a:extLst>
              <a:ext uri="{FF2B5EF4-FFF2-40B4-BE49-F238E27FC236}">
                <a16:creationId xmlns:a16="http://schemas.microsoft.com/office/drawing/2014/main" id="{9C4AD055-EDFE-B0FC-1269-E6D5FC3E96E6}"/>
              </a:ext>
            </a:extLst>
          </p:cNvPr>
          <p:cNvGrpSpPr/>
          <p:nvPr/>
        </p:nvGrpSpPr>
        <p:grpSpPr>
          <a:xfrm>
            <a:off x="1329159" y="2517067"/>
            <a:ext cx="5773770" cy="461665"/>
            <a:chOff x="1049283" y="2699620"/>
            <a:chExt cx="5773770" cy="461665"/>
          </a:xfrm>
        </p:grpSpPr>
        <p:sp>
          <p:nvSpPr>
            <p:cNvPr id="54" name="Textfeld 53">
              <a:extLst>
                <a:ext uri="{FF2B5EF4-FFF2-40B4-BE49-F238E27FC236}">
                  <a16:creationId xmlns:a16="http://schemas.microsoft.com/office/drawing/2014/main" id="{E074CEA7-B74B-13B0-17F2-F921966776D7}"/>
                </a:ext>
              </a:extLst>
            </p:cNvPr>
            <p:cNvSpPr txBox="1"/>
            <p:nvPr/>
          </p:nvSpPr>
          <p:spPr>
            <a:xfrm>
              <a:off x="1049283" y="2699620"/>
              <a:ext cx="2889890" cy="461665"/>
            </a:xfrm>
            <a:prstGeom prst="rect">
              <a:avLst/>
            </a:prstGeom>
            <a:noFill/>
          </p:spPr>
          <p:txBody>
            <a:bodyPr wrap="square" rtlCol="0">
              <a:spAutoFit/>
            </a:bodyPr>
            <a:lstStyle/>
            <a:p>
              <a:r>
                <a:rPr lang="de-DE" sz="2400" dirty="0"/>
                <a:t>Projektinitiierung</a:t>
              </a:r>
            </a:p>
          </p:txBody>
        </p:sp>
        <p:sp>
          <p:nvSpPr>
            <p:cNvPr id="60" name="Textfeld 59">
              <a:extLst>
                <a:ext uri="{FF2B5EF4-FFF2-40B4-BE49-F238E27FC236}">
                  <a16:creationId xmlns:a16="http://schemas.microsoft.com/office/drawing/2014/main" id="{D851965E-F71C-C5A3-3FED-FC83C163D6E3}"/>
                </a:ext>
              </a:extLst>
            </p:cNvPr>
            <p:cNvSpPr txBox="1"/>
            <p:nvPr/>
          </p:nvSpPr>
          <p:spPr>
            <a:xfrm>
              <a:off x="5669082" y="2699620"/>
              <a:ext cx="1153971" cy="461665"/>
            </a:xfrm>
            <a:prstGeom prst="rect">
              <a:avLst/>
            </a:prstGeom>
            <a:noFill/>
          </p:spPr>
          <p:txBody>
            <a:bodyPr wrap="square" rtlCol="0">
              <a:spAutoFit/>
            </a:bodyPr>
            <a:lstStyle/>
            <a:p>
              <a:pPr algn="r"/>
              <a:r>
                <a:rPr lang="de-DE" sz="2400" dirty="0"/>
                <a:t>480 €</a:t>
              </a:r>
            </a:p>
          </p:txBody>
        </p:sp>
      </p:grpSp>
      <p:sp>
        <p:nvSpPr>
          <p:cNvPr id="88" name="Rechteck 87">
            <a:extLst>
              <a:ext uri="{FF2B5EF4-FFF2-40B4-BE49-F238E27FC236}">
                <a16:creationId xmlns:a16="http://schemas.microsoft.com/office/drawing/2014/main" id="{59FA40DE-6FE4-71DF-34C7-838B8F45E108}"/>
              </a:ext>
            </a:extLst>
          </p:cNvPr>
          <p:cNvSpPr/>
          <p:nvPr/>
        </p:nvSpPr>
        <p:spPr>
          <a:xfrm>
            <a:off x="8568067" y="0"/>
            <a:ext cx="1676400" cy="3245177"/>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grpSp>
        <p:nvGrpSpPr>
          <p:cNvPr id="14" name="Gruppieren 13">
            <a:extLst>
              <a:ext uri="{FF2B5EF4-FFF2-40B4-BE49-F238E27FC236}">
                <a16:creationId xmlns:a16="http://schemas.microsoft.com/office/drawing/2014/main" id="{DA5C9278-0E5A-0384-45D9-CD0D85B75EC8}"/>
              </a:ext>
            </a:extLst>
          </p:cNvPr>
          <p:cNvGrpSpPr/>
          <p:nvPr/>
        </p:nvGrpSpPr>
        <p:grpSpPr>
          <a:xfrm>
            <a:off x="1329159" y="2881122"/>
            <a:ext cx="5773770" cy="461665"/>
            <a:chOff x="1049283" y="3097815"/>
            <a:chExt cx="5773770" cy="461665"/>
          </a:xfrm>
        </p:grpSpPr>
        <p:sp>
          <p:nvSpPr>
            <p:cNvPr id="20" name="Textfeld 19">
              <a:extLst>
                <a:ext uri="{FF2B5EF4-FFF2-40B4-BE49-F238E27FC236}">
                  <a16:creationId xmlns:a16="http://schemas.microsoft.com/office/drawing/2014/main" id="{58CC7749-5073-13AA-DADD-6DC75BAA1A6C}"/>
                </a:ext>
              </a:extLst>
            </p:cNvPr>
            <p:cNvSpPr txBox="1"/>
            <p:nvPr/>
          </p:nvSpPr>
          <p:spPr>
            <a:xfrm>
              <a:off x="1049283" y="3097815"/>
              <a:ext cx="2889890" cy="461665"/>
            </a:xfrm>
            <a:prstGeom prst="rect">
              <a:avLst/>
            </a:prstGeom>
            <a:noFill/>
          </p:spPr>
          <p:txBody>
            <a:bodyPr wrap="square" rtlCol="0">
              <a:spAutoFit/>
            </a:bodyPr>
            <a:lstStyle/>
            <a:p>
              <a:r>
                <a:rPr lang="de-DE" sz="2400" dirty="0"/>
                <a:t>Analyse &amp; Planung</a:t>
              </a:r>
            </a:p>
          </p:txBody>
        </p:sp>
        <p:sp>
          <p:nvSpPr>
            <p:cNvPr id="42" name="Textfeld 41">
              <a:extLst>
                <a:ext uri="{FF2B5EF4-FFF2-40B4-BE49-F238E27FC236}">
                  <a16:creationId xmlns:a16="http://schemas.microsoft.com/office/drawing/2014/main" id="{6B5213E9-4389-5524-C7D6-559C34263708}"/>
                </a:ext>
              </a:extLst>
            </p:cNvPr>
            <p:cNvSpPr txBox="1"/>
            <p:nvPr/>
          </p:nvSpPr>
          <p:spPr>
            <a:xfrm>
              <a:off x="5809370" y="3097815"/>
              <a:ext cx="1013683" cy="461665"/>
            </a:xfrm>
            <a:prstGeom prst="rect">
              <a:avLst/>
            </a:prstGeom>
            <a:noFill/>
          </p:spPr>
          <p:txBody>
            <a:bodyPr wrap="square" rtlCol="0">
              <a:spAutoFit/>
            </a:bodyPr>
            <a:lstStyle/>
            <a:p>
              <a:pPr algn="r"/>
              <a:r>
                <a:rPr lang="de-DE" sz="2400" dirty="0"/>
                <a:t>160 €</a:t>
              </a:r>
            </a:p>
          </p:txBody>
        </p:sp>
      </p:grpSp>
      <p:grpSp>
        <p:nvGrpSpPr>
          <p:cNvPr id="53" name="Gruppieren 52">
            <a:extLst>
              <a:ext uri="{FF2B5EF4-FFF2-40B4-BE49-F238E27FC236}">
                <a16:creationId xmlns:a16="http://schemas.microsoft.com/office/drawing/2014/main" id="{0590AEE0-235F-FDC7-F5A6-E9E180A34FF2}"/>
              </a:ext>
            </a:extLst>
          </p:cNvPr>
          <p:cNvGrpSpPr/>
          <p:nvPr/>
        </p:nvGrpSpPr>
        <p:grpSpPr>
          <a:xfrm>
            <a:off x="1329159" y="3245177"/>
            <a:ext cx="5773770" cy="461665"/>
            <a:chOff x="1049283" y="3455042"/>
            <a:chExt cx="5773770" cy="461665"/>
          </a:xfrm>
        </p:grpSpPr>
        <p:sp>
          <p:nvSpPr>
            <p:cNvPr id="55" name="Textfeld 54">
              <a:extLst>
                <a:ext uri="{FF2B5EF4-FFF2-40B4-BE49-F238E27FC236}">
                  <a16:creationId xmlns:a16="http://schemas.microsoft.com/office/drawing/2014/main" id="{B425112D-F928-CC39-9C15-3972AE999C5A}"/>
                </a:ext>
              </a:extLst>
            </p:cNvPr>
            <p:cNvSpPr txBox="1"/>
            <p:nvPr/>
          </p:nvSpPr>
          <p:spPr>
            <a:xfrm>
              <a:off x="1049283" y="3455042"/>
              <a:ext cx="2889890" cy="461665"/>
            </a:xfrm>
            <a:prstGeom prst="rect">
              <a:avLst/>
            </a:prstGeom>
            <a:noFill/>
          </p:spPr>
          <p:txBody>
            <a:bodyPr wrap="square" rtlCol="0">
              <a:spAutoFit/>
            </a:bodyPr>
            <a:lstStyle/>
            <a:p>
              <a:r>
                <a:rPr lang="de-DE" sz="2400" dirty="0"/>
                <a:t>Implementierung</a:t>
              </a:r>
            </a:p>
          </p:txBody>
        </p:sp>
        <p:sp>
          <p:nvSpPr>
            <p:cNvPr id="56" name="Textfeld 55">
              <a:extLst>
                <a:ext uri="{FF2B5EF4-FFF2-40B4-BE49-F238E27FC236}">
                  <a16:creationId xmlns:a16="http://schemas.microsoft.com/office/drawing/2014/main" id="{444AFF62-22FB-B189-022E-ED5BC17C1D4F}"/>
                </a:ext>
              </a:extLst>
            </p:cNvPr>
            <p:cNvSpPr txBox="1"/>
            <p:nvPr/>
          </p:nvSpPr>
          <p:spPr>
            <a:xfrm>
              <a:off x="5757960" y="3455042"/>
              <a:ext cx="1065093" cy="461665"/>
            </a:xfrm>
            <a:prstGeom prst="rect">
              <a:avLst/>
            </a:prstGeom>
            <a:noFill/>
          </p:spPr>
          <p:txBody>
            <a:bodyPr wrap="square" rtlCol="0">
              <a:spAutoFit/>
            </a:bodyPr>
            <a:lstStyle/>
            <a:p>
              <a:pPr algn="r"/>
              <a:r>
                <a:rPr lang="de-DE" sz="2400" dirty="0"/>
                <a:t>420 €</a:t>
              </a:r>
            </a:p>
          </p:txBody>
        </p:sp>
      </p:grpSp>
      <p:sp>
        <p:nvSpPr>
          <p:cNvPr id="57" name="Textfeld 56">
            <a:extLst>
              <a:ext uri="{FF2B5EF4-FFF2-40B4-BE49-F238E27FC236}">
                <a16:creationId xmlns:a16="http://schemas.microsoft.com/office/drawing/2014/main" id="{898A4341-AEF2-3153-DA88-26C8BE8EF8F0}"/>
              </a:ext>
            </a:extLst>
          </p:cNvPr>
          <p:cNvSpPr txBox="1"/>
          <p:nvPr/>
        </p:nvSpPr>
        <p:spPr>
          <a:xfrm>
            <a:off x="8832910" y="3349967"/>
            <a:ext cx="385495" cy="553998"/>
          </a:xfrm>
          <a:prstGeom prst="rect">
            <a:avLst/>
          </a:prstGeom>
          <a:noFill/>
        </p:spPr>
        <p:txBody>
          <a:bodyPr wrap="square" rtlCol="0">
            <a:spAutoFit/>
          </a:bodyPr>
          <a:lstStyle/>
          <a:p>
            <a:pPr algn="r"/>
            <a:r>
              <a:rPr lang="de-DE" sz="3000" b="1" dirty="0"/>
              <a:t>.</a:t>
            </a:r>
          </a:p>
        </p:txBody>
      </p:sp>
      <p:grpSp>
        <p:nvGrpSpPr>
          <p:cNvPr id="58" name="Gruppieren 57">
            <a:extLst>
              <a:ext uri="{FF2B5EF4-FFF2-40B4-BE49-F238E27FC236}">
                <a16:creationId xmlns:a16="http://schemas.microsoft.com/office/drawing/2014/main" id="{1A261B40-31E5-9C66-D902-F1BAFC34019B}"/>
              </a:ext>
            </a:extLst>
          </p:cNvPr>
          <p:cNvGrpSpPr/>
          <p:nvPr/>
        </p:nvGrpSpPr>
        <p:grpSpPr>
          <a:xfrm>
            <a:off x="1329159" y="3609232"/>
            <a:ext cx="5773770" cy="461665"/>
            <a:chOff x="1049283" y="3812269"/>
            <a:chExt cx="5773770" cy="461665"/>
          </a:xfrm>
        </p:grpSpPr>
        <p:sp>
          <p:nvSpPr>
            <p:cNvPr id="59" name="Textfeld 58">
              <a:extLst>
                <a:ext uri="{FF2B5EF4-FFF2-40B4-BE49-F238E27FC236}">
                  <a16:creationId xmlns:a16="http://schemas.microsoft.com/office/drawing/2014/main" id="{58252C6B-5E83-C939-EDC5-3422049365EE}"/>
                </a:ext>
              </a:extLst>
            </p:cNvPr>
            <p:cNvSpPr txBox="1"/>
            <p:nvPr/>
          </p:nvSpPr>
          <p:spPr>
            <a:xfrm>
              <a:off x="1049283" y="3812269"/>
              <a:ext cx="2889890" cy="461665"/>
            </a:xfrm>
            <a:prstGeom prst="rect">
              <a:avLst/>
            </a:prstGeom>
            <a:noFill/>
          </p:spPr>
          <p:txBody>
            <a:bodyPr wrap="square" rtlCol="0">
              <a:spAutoFit/>
            </a:bodyPr>
            <a:lstStyle/>
            <a:p>
              <a:r>
                <a:rPr lang="de-DE" sz="2400" dirty="0"/>
                <a:t>Tests</a:t>
              </a:r>
            </a:p>
          </p:txBody>
        </p:sp>
        <p:sp>
          <p:nvSpPr>
            <p:cNvPr id="61" name="Textfeld 60">
              <a:extLst>
                <a:ext uri="{FF2B5EF4-FFF2-40B4-BE49-F238E27FC236}">
                  <a16:creationId xmlns:a16="http://schemas.microsoft.com/office/drawing/2014/main" id="{249A8FE1-B732-EE55-2BA8-2E4C7E7BB53B}"/>
                </a:ext>
              </a:extLst>
            </p:cNvPr>
            <p:cNvSpPr txBox="1"/>
            <p:nvPr/>
          </p:nvSpPr>
          <p:spPr>
            <a:xfrm>
              <a:off x="5757960" y="3812269"/>
              <a:ext cx="1065093" cy="461665"/>
            </a:xfrm>
            <a:prstGeom prst="rect">
              <a:avLst/>
            </a:prstGeom>
            <a:noFill/>
          </p:spPr>
          <p:txBody>
            <a:bodyPr wrap="square" rtlCol="0">
              <a:spAutoFit/>
            </a:bodyPr>
            <a:lstStyle/>
            <a:p>
              <a:pPr algn="r"/>
              <a:r>
                <a:rPr lang="de-DE" sz="2400" dirty="0"/>
                <a:t>100 €</a:t>
              </a:r>
            </a:p>
          </p:txBody>
        </p:sp>
      </p:grpSp>
      <p:grpSp>
        <p:nvGrpSpPr>
          <p:cNvPr id="62" name="Gruppieren 61">
            <a:extLst>
              <a:ext uri="{FF2B5EF4-FFF2-40B4-BE49-F238E27FC236}">
                <a16:creationId xmlns:a16="http://schemas.microsoft.com/office/drawing/2014/main" id="{CA2D54C9-95F8-21C2-7BC9-CA8ED6016BA9}"/>
              </a:ext>
            </a:extLst>
          </p:cNvPr>
          <p:cNvGrpSpPr/>
          <p:nvPr/>
        </p:nvGrpSpPr>
        <p:grpSpPr>
          <a:xfrm>
            <a:off x="1329159" y="3973287"/>
            <a:ext cx="5773770" cy="461665"/>
            <a:chOff x="1049283" y="4169496"/>
            <a:chExt cx="5773770" cy="461665"/>
          </a:xfrm>
        </p:grpSpPr>
        <p:sp>
          <p:nvSpPr>
            <p:cNvPr id="63" name="Textfeld 62">
              <a:extLst>
                <a:ext uri="{FF2B5EF4-FFF2-40B4-BE49-F238E27FC236}">
                  <a16:creationId xmlns:a16="http://schemas.microsoft.com/office/drawing/2014/main" id="{67B7DC11-EDA5-3509-A069-06532CFE83D4}"/>
                </a:ext>
              </a:extLst>
            </p:cNvPr>
            <p:cNvSpPr txBox="1"/>
            <p:nvPr/>
          </p:nvSpPr>
          <p:spPr>
            <a:xfrm>
              <a:off x="1049283" y="4169496"/>
              <a:ext cx="2889890" cy="461665"/>
            </a:xfrm>
            <a:prstGeom prst="rect">
              <a:avLst/>
            </a:prstGeom>
            <a:noFill/>
          </p:spPr>
          <p:txBody>
            <a:bodyPr wrap="square" rtlCol="0">
              <a:spAutoFit/>
            </a:bodyPr>
            <a:lstStyle/>
            <a:p>
              <a:r>
                <a:rPr lang="de-DE" sz="2400" dirty="0" err="1"/>
                <a:t>Deployment</a:t>
              </a:r>
              <a:endParaRPr lang="de-DE" sz="2400" dirty="0"/>
            </a:p>
          </p:txBody>
        </p:sp>
        <p:sp>
          <p:nvSpPr>
            <p:cNvPr id="64" name="Textfeld 63">
              <a:extLst>
                <a:ext uri="{FF2B5EF4-FFF2-40B4-BE49-F238E27FC236}">
                  <a16:creationId xmlns:a16="http://schemas.microsoft.com/office/drawing/2014/main" id="{B376F44A-58CA-7BB6-D951-71CEF3277E95}"/>
                </a:ext>
              </a:extLst>
            </p:cNvPr>
            <p:cNvSpPr txBox="1"/>
            <p:nvPr/>
          </p:nvSpPr>
          <p:spPr>
            <a:xfrm>
              <a:off x="5738504" y="4169496"/>
              <a:ext cx="1084549" cy="461665"/>
            </a:xfrm>
            <a:prstGeom prst="rect">
              <a:avLst/>
            </a:prstGeom>
            <a:noFill/>
          </p:spPr>
          <p:txBody>
            <a:bodyPr wrap="square" rtlCol="0">
              <a:spAutoFit/>
            </a:bodyPr>
            <a:lstStyle/>
            <a:p>
              <a:pPr algn="r"/>
              <a:r>
                <a:rPr lang="de-DE" sz="2400" dirty="0"/>
                <a:t>105 €</a:t>
              </a:r>
            </a:p>
          </p:txBody>
        </p:sp>
      </p:grpSp>
      <p:grpSp>
        <p:nvGrpSpPr>
          <p:cNvPr id="65" name="Gruppieren 64">
            <a:extLst>
              <a:ext uri="{FF2B5EF4-FFF2-40B4-BE49-F238E27FC236}">
                <a16:creationId xmlns:a16="http://schemas.microsoft.com/office/drawing/2014/main" id="{13F27178-5476-0EFB-6D8C-D8D82337C4D0}"/>
              </a:ext>
            </a:extLst>
          </p:cNvPr>
          <p:cNvGrpSpPr/>
          <p:nvPr/>
        </p:nvGrpSpPr>
        <p:grpSpPr>
          <a:xfrm>
            <a:off x="1329159" y="4337342"/>
            <a:ext cx="5773770" cy="461665"/>
            <a:chOff x="1049283" y="4526723"/>
            <a:chExt cx="5773770" cy="461665"/>
          </a:xfrm>
        </p:grpSpPr>
        <p:sp>
          <p:nvSpPr>
            <p:cNvPr id="66" name="Textfeld 65">
              <a:extLst>
                <a:ext uri="{FF2B5EF4-FFF2-40B4-BE49-F238E27FC236}">
                  <a16:creationId xmlns:a16="http://schemas.microsoft.com/office/drawing/2014/main" id="{9A1BD70D-FE51-E570-4351-4565C2A92B17}"/>
                </a:ext>
              </a:extLst>
            </p:cNvPr>
            <p:cNvSpPr txBox="1"/>
            <p:nvPr/>
          </p:nvSpPr>
          <p:spPr>
            <a:xfrm>
              <a:off x="1049283" y="4526723"/>
              <a:ext cx="2889890" cy="461665"/>
            </a:xfrm>
            <a:prstGeom prst="rect">
              <a:avLst/>
            </a:prstGeom>
            <a:noFill/>
          </p:spPr>
          <p:txBody>
            <a:bodyPr wrap="square" rtlCol="0">
              <a:spAutoFit/>
            </a:bodyPr>
            <a:lstStyle/>
            <a:p>
              <a:r>
                <a:rPr lang="de-DE" sz="2400" dirty="0"/>
                <a:t>Nachbereitung</a:t>
              </a:r>
            </a:p>
          </p:txBody>
        </p:sp>
        <p:sp>
          <p:nvSpPr>
            <p:cNvPr id="67" name="Textfeld 66">
              <a:extLst>
                <a:ext uri="{FF2B5EF4-FFF2-40B4-BE49-F238E27FC236}">
                  <a16:creationId xmlns:a16="http://schemas.microsoft.com/office/drawing/2014/main" id="{654FF3DD-30A6-92E5-8B3F-D8243EA65D80}"/>
                </a:ext>
              </a:extLst>
            </p:cNvPr>
            <p:cNvSpPr txBox="1"/>
            <p:nvPr/>
          </p:nvSpPr>
          <p:spPr>
            <a:xfrm>
              <a:off x="5910360" y="4526723"/>
              <a:ext cx="912693" cy="461665"/>
            </a:xfrm>
            <a:prstGeom prst="rect">
              <a:avLst/>
            </a:prstGeom>
            <a:noFill/>
          </p:spPr>
          <p:txBody>
            <a:bodyPr wrap="square" rtlCol="0">
              <a:spAutoFit/>
            </a:bodyPr>
            <a:lstStyle/>
            <a:p>
              <a:pPr algn="r"/>
              <a:r>
                <a:rPr lang="de-DE" sz="2400" dirty="0"/>
                <a:t>80 €</a:t>
              </a:r>
            </a:p>
          </p:txBody>
        </p:sp>
      </p:grpSp>
      <p:cxnSp>
        <p:nvCxnSpPr>
          <p:cNvPr id="68" name="Gerader Verbinder 67">
            <a:extLst>
              <a:ext uri="{FF2B5EF4-FFF2-40B4-BE49-F238E27FC236}">
                <a16:creationId xmlns:a16="http://schemas.microsoft.com/office/drawing/2014/main" id="{2389767C-8E56-88BC-98E5-59B84B9DA114}"/>
              </a:ext>
            </a:extLst>
          </p:cNvPr>
          <p:cNvCxnSpPr>
            <a:cxnSpLocks/>
          </p:cNvCxnSpPr>
          <p:nvPr/>
        </p:nvCxnSpPr>
        <p:spPr>
          <a:xfrm flipV="1">
            <a:off x="1241687" y="2627888"/>
            <a:ext cx="0" cy="2016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69" name="Gerader Verbinder 68">
            <a:extLst>
              <a:ext uri="{FF2B5EF4-FFF2-40B4-BE49-F238E27FC236}">
                <a16:creationId xmlns:a16="http://schemas.microsoft.com/office/drawing/2014/main" id="{61F0DDE7-D820-788D-1943-898AB3EC2BEA}"/>
              </a:ext>
            </a:extLst>
          </p:cNvPr>
          <p:cNvCxnSpPr>
            <a:cxnSpLocks/>
          </p:cNvCxnSpPr>
          <p:nvPr/>
        </p:nvCxnSpPr>
        <p:spPr>
          <a:xfrm flipV="1">
            <a:off x="1241687" y="4861764"/>
            <a:ext cx="0" cy="321618"/>
          </a:xfrm>
          <a:prstGeom prst="line">
            <a:avLst/>
          </a:prstGeom>
        </p:spPr>
        <p:style>
          <a:lnRef idx="3">
            <a:schemeClr val="accent6"/>
          </a:lnRef>
          <a:fillRef idx="0">
            <a:schemeClr val="accent6"/>
          </a:fillRef>
          <a:effectRef idx="2">
            <a:schemeClr val="accent6"/>
          </a:effectRef>
          <a:fontRef idx="minor">
            <a:schemeClr val="tx1"/>
          </a:fontRef>
        </p:style>
      </p:cxnSp>
      <p:pic>
        <p:nvPicPr>
          <p:cNvPr id="71" name="Grafik 70" descr="Ein Bild, das Symbol, Schrift, Logo, Design enthält.&#10;&#10;KI-generierte Inhalte können fehlerhaft sein.">
            <a:extLst>
              <a:ext uri="{FF2B5EF4-FFF2-40B4-BE49-F238E27FC236}">
                <a16:creationId xmlns:a16="http://schemas.microsoft.com/office/drawing/2014/main" id="{BB6DFBF4-1295-CA3B-5113-85804895F3B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2204" y="3248021"/>
            <a:ext cx="622706" cy="622706"/>
          </a:xfrm>
          <a:prstGeom prst="rect">
            <a:avLst/>
          </a:prstGeom>
        </p:spPr>
      </p:pic>
      <p:pic>
        <p:nvPicPr>
          <p:cNvPr id="72" name="Grafik 71" descr="Ein Bild, das Screenshot, Rechteck, Reihe, Design enthält.&#10;&#10;KI-generierte Inhalte können fehlerhaft sein.">
            <a:extLst>
              <a:ext uri="{FF2B5EF4-FFF2-40B4-BE49-F238E27FC236}">
                <a16:creationId xmlns:a16="http://schemas.microsoft.com/office/drawing/2014/main" id="{BF2BD5B1-BC17-79A3-A3B7-6C2FAE58DB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4888" y="4802997"/>
            <a:ext cx="441525" cy="441525"/>
          </a:xfrm>
          <a:prstGeom prst="rect">
            <a:avLst/>
          </a:prstGeom>
        </p:spPr>
      </p:pic>
      <p:sp>
        <p:nvSpPr>
          <p:cNvPr id="73" name="Rechteck 72">
            <a:extLst>
              <a:ext uri="{FF2B5EF4-FFF2-40B4-BE49-F238E27FC236}">
                <a16:creationId xmlns:a16="http://schemas.microsoft.com/office/drawing/2014/main" id="{B9693806-CB93-0D79-8A30-8787737F2352}"/>
              </a:ext>
            </a:extLst>
          </p:cNvPr>
          <p:cNvSpPr/>
          <p:nvPr/>
        </p:nvSpPr>
        <p:spPr>
          <a:xfrm>
            <a:off x="8622692" y="40140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sp>
        <p:nvSpPr>
          <p:cNvPr id="43" name="Textfeld 42">
            <a:extLst>
              <a:ext uri="{FF2B5EF4-FFF2-40B4-BE49-F238E27FC236}">
                <a16:creationId xmlns:a16="http://schemas.microsoft.com/office/drawing/2014/main" id="{9411426D-308E-6E62-9516-15BFBE4D9F46}"/>
              </a:ext>
            </a:extLst>
          </p:cNvPr>
          <p:cNvSpPr txBox="1"/>
          <p:nvPr/>
        </p:nvSpPr>
        <p:spPr>
          <a:xfrm>
            <a:off x="7934134" y="3793433"/>
            <a:ext cx="2746786" cy="461665"/>
          </a:xfrm>
          <a:prstGeom prst="rect">
            <a:avLst/>
          </a:prstGeom>
          <a:noFill/>
        </p:spPr>
        <p:txBody>
          <a:bodyPr wrap="square" rtlCol="0">
            <a:spAutoFit/>
          </a:bodyPr>
          <a:lstStyle/>
          <a:p>
            <a:pPr algn="r"/>
            <a:r>
              <a:rPr lang="de-DE" sz="2400" dirty="0"/>
              <a:t>Gesamtkosten</a:t>
            </a:r>
          </a:p>
        </p:txBody>
      </p:sp>
      <p:sp>
        <p:nvSpPr>
          <p:cNvPr id="52" name="Ellipse 51">
            <a:extLst>
              <a:ext uri="{FF2B5EF4-FFF2-40B4-BE49-F238E27FC236}">
                <a16:creationId xmlns:a16="http://schemas.microsoft.com/office/drawing/2014/main" id="{FF6ACB29-F4CD-A529-B31A-C063466E25E2}"/>
              </a:ext>
            </a:extLst>
          </p:cNvPr>
          <p:cNvSpPr/>
          <p:nvPr/>
        </p:nvSpPr>
        <p:spPr>
          <a:xfrm>
            <a:off x="681068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Ellipse 73">
            <a:extLst>
              <a:ext uri="{FF2B5EF4-FFF2-40B4-BE49-F238E27FC236}">
                <a16:creationId xmlns:a16="http://schemas.microsoft.com/office/drawing/2014/main" id="{CED13E5C-A8DA-1822-4D8E-A676425C615B}"/>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a:extLst>
              <a:ext uri="{FF2B5EF4-FFF2-40B4-BE49-F238E27FC236}">
                <a16:creationId xmlns:a16="http://schemas.microsoft.com/office/drawing/2014/main" id="{53813612-D02D-F089-8838-9DD34F55B22A}"/>
              </a:ext>
            </a:extLst>
          </p:cNvPr>
          <p:cNvSpPr txBox="1"/>
          <p:nvPr/>
        </p:nvSpPr>
        <p:spPr>
          <a:xfrm>
            <a:off x="3939173" y="1534735"/>
            <a:ext cx="1467922" cy="461665"/>
          </a:xfrm>
          <a:prstGeom prst="rect">
            <a:avLst/>
          </a:prstGeom>
          <a:noFill/>
        </p:spPr>
        <p:txBody>
          <a:bodyPr wrap="square" rtlCol="0">
            <a:spAutoFit/>
          </a:bodyPr>
          <a:lstStyle/>
          <a:p>
            <a:pPr algn="ctr"/>
            <a:r>
              <a:rPr lang="de-DE" sz="2400" dirty="0"/>
              <a:t>Analysen</a:t>
            </a:r>
          </a:p>
        </p:txBody>
      </p:sp>
      <p:sp>
        <p:nvSpPr>
          <p:cNvPr id="76" name="Textfeld 75">
            <a:extLst>
              <a:ext uri="{FF2B5EF4-FFF2-40B4-BE49-F238E27FC236}">
                <a16:creationId xmlns:a16="http://schemas.microsoft.com/office/drawing/2014/main" id="{90DE8581-E5AA-4E8C-F15E-E6BEAC7FEDDC}"/>
              </a:ext>
            </a:extLst>
          </p:cNvPr>
          <p:cNvSpPr txBox="1"/>
          <p:nvPr/>
        </p:nvSpPr>
        <p:spPr>
          <a:xfrm>
            <a:off x="7260681"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pic>
        <p:nvPicPr>
          <p:cNvPr id="77" name="Grafik 76">
            <a:extLst>
              <a:ext uri="{FF2B5EF4-FFF2-40B4-BE49-F238E27FC236}">
                <a16:creationId xmlns:a16="http://schemas.microsoft.com/office/drawing/2014/main" id="{8A3889BB-BB71-02AC-C587-E8BC1EB6D116}"/>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6900681" y="1585567"/>
            <a:ext cx="360000" cy="360000"/>
          </a:xfrm>
          <a:prstGeom prst="rect">
            <a:avLst/>
          </a:prstGeom>
        </p:spPr>
      </p:pic>
      <p:pic>
        <p:nvPicPr>
          <p:cNvPr id="78" name="Grafik 77">
            <a:extLst>
              <a:ext uri="{FF2B5EF4-FFF2-40B4-BE49-F238E27FC236}">
                <a16:creationId xmlns:a16="http://schemas.microsoft.com/office/drawing/2014/main" id="{B3B0C056-FD57-7E74-A381-D67D56639E0D}"/>
              </a:ext>
            </a:extLst>
          </p:cNvPr>
          <p:cNvPicPr>
            <a:picLocks noChangeAspect="1"/>
          </p:cNvPicPr>
          <p:nvPr/>
        </p:nvPicPr>
        <p:blipFill>
          <a:blip>
            <a:extLst>
              <a:ext uri="{96DAC541-7B7A-43D3-8B79-37D633B846F1}">
                <asvg:svgBlip xmlns:asvg="http://schemas.microsoft.com/office/drawing/2016/SVG/main" r:embed="rId14"/>
              </a:ext>
            </a:extLst>
          </a:blip>
          <a:srcRect/>
          <a:stretch/>
        </p:blipFill>
        <p:spPr>
          <a:xfrm>
            <a:off x="3500508" y="1564455"/>
            <a:ext cx="468000" cy="468000"/>
          </a:xfrm>
          <a:prstGeom prst="rect">
            <a:avLst/>
          </a:prstGeom>
        </p:spPr>
      </p:pic>
    </p:spTree>
    <p:extLst>
      <p:ext uri="{BB962C8B-B14F-4D97-AF65-F5344CB8AC3E}">
        <p14:creationId xmlns:p14="http://schemas.microsoft.com/office/powerpoint/2010/main" val="3088793347"/>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A021-8F30-F259-6D79-7B72DB09389A}"/>
            </a:ext>
          </a:extLst>
        </p:cNvPr>
        <p:cNvGrpSpPr/>
        <p:nvPr/>
      </p:nvGrpSpPr>
      <p:grpSpPr>
        <a:xfrm>
          <a:off x="0" y="0"/>
          <a:ext cx="0" cy="0"/>
          <a:chOff x="0" y="0"/>
          <a:chExt cx="0" cy="0"/>
        </a:xfrm>
      </p:grpSpPr>
      <p:sp>
        <p:nvSpPr>
          <p:cNvPr id="33" name="Ellipse 32">
            <a:extLst>
              <a:ext uri="{FF2B5EF4-FFF2-40B4-BE49-F238E27FC236}">
                <a16:creationId xmlns:a16="http://schemas.microsoft.com/office/drawing/2014/main" id="{F5782D82-2F6B-0AA3-3A8C-7982ACB7E5F5}"/>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55A5584-C14B-6D34-1B24-DC56227AEC08}"/>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611AAA8B-3DBA-3011-F383-4179607D2B7C}"/>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7B0DA5FA-B8EE-C0D1-B555-8865FF5BAC90}"/>
              </a:ext>
            </a:extLst>
          </p:cNvPr>
          <p:cNvSpPr>
            <a:spLocks noGrp="1"/>
          </p:cNvSpPr>
          <p:nvPr>
            <p:ph type="title"/>
          </p:nvPr>
        </p:nvSpPr>
        <p:spPr/>
        <p:txBody>
          <a:bodyPr/>
          <a:lstStyle/>
          <a:p>
            <a:r>
              <a:rPr lang="de-DE" dirty="0">
                <a:solidFill>
                  <a:schemeClr val="tx1"/>
                </a:solidFill>
              </a:rPr>
              <a:t>Planung</a:t>
            </a:r>
          </a:p>
        </p:txBody>
      </p:sp>
      <p:sp>
        <p:nvSpPr>
          <p:cNvPr id="2" name="Freihandform: Form 1">
            <a:extLst>
              <a:ext uri="{FF2B5EF4-FFF2-40B4-BE49-F238E27FC236}">
                <a16:creationId xmlns:a16="http://schemas.microsoft.com/office/drawing/2014/main" id="{FEA5ABBC-DC9D-9626-9FD2-2BD83CE6DF9B}"/>
              </a:ext>
            </a:extLst>
          </p:cNvPr>
          <p:cNvSpPr/>
          <p:nvPr/>
        </p:nvSpPr>
        <p:spPr>
          <a:xfrm>
            <a:off x="-3088110"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FE3EB1E-2B3E-A119-E37B-04C9B5043CA8}"/>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60F40429-C972-EF8D-ECC0-7C4DA2B175FD}"/>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8" name="Textfeld 7">
            <a:extLst>
              <a:ext uri="{FF2B5EF4-FFF2-40B4-BE49-F238E27FC236}">
                <a16:creationId xmlns:a16="http://schemas.microsoft.com/office/drawing/2014/main" id="{9EDB9394-EDB7-C3A2-95AC-4F68C2682814}"/>
              </a:ext>
            </a:extLst>
          </p:cNvPr>
          <p:cNvSpPr txBox="1"/>
          <p:nvPr/>
        </p:nvSpPr>
        <p:spPr>
          <a:xfrm>
            <a:off x="-2482527"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B793ACC8-7132-D02A-63FE-4968E330E037}"/>
              </a:ext>
            </a:extLst>
          </p:cNvPr>
          <p:cNvPicPr>
            <a:picLocks noChangeAspect="1"/>
          </p:cNvPicPr>
          <p:nvPr/>
        </p:nvPicPr>
        <p:blipFill>
          <a:blip r:embed="rId4"/>
          <a:stretch>
            <a:fillRect/>
          </a:stretch>
        </p:blipFill>
        <p:spPr>
          <a:xfrm>
            <a:off x="-2124191" y="4136931"/>
            <a:ext cx="304843" cy="304843"/>
          </a:xfrm>
          <a:prstGeom prst="rect">
            <a:avLst/>
          </a:prstGeom>
        </p:spPr>
      </p:pic>
      <p:sp>
        <p:nvSpPr>
          <p:cNvPr id="11" name="Textfeld 10">
            <a:extLst>
              <a:ext uri="{FF2B5EF4-FFF2-40B4-BE49-F238E27FC236}">
                <a16:creationId xmlns:a16="http://schemas.microsoft.com/office/drawing/2014/main" id="{76CD06E1-3C84-0B7A-72C7-64F78AFA0A2C}"/>
              </a:ext>
            </a:extLst>
          </p:cNvPr>
          <p:cNvSpPr txBox="1"/>
          <p:nvPr/>
        </p:nvSpPr>
        <p:spPr>
          <a:xfrm>
            <a:off x="-1619674"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BA88736F-58F5-D9C5-71BF-8B117FBF6353}"/>
              </a:ext>
            </a:extLst>
          </p:cNvPr>
          <p:cNvPicPr>
            <a:picLocks noChangeAspect="1"/>
          </p:cNvPicPr>
          <p:nvPr/>
        </p:nvPicPr>
        <p:blipFill>
          <a:blip r:embed="rId5"/>
          <a:stretch>
            <a:fillRect/>
          </a:stretch>
        </p:blipFill>
        <p:spPr>
          <a:xfrm>
            <a:off x="-1418647" y="3517615"/>
            <a:ext cx="304843" cy="304843"/>
          </a:xfrm>
          <a:prstGeom prst="rect">
            <a:avLst/>
          </a:prstGeom>
        </p:spPr>
      </p:pic>
      <p:sp>
        <p:nvSpPr>
          <p:cNvPr id="13" name="Textfeld 12">
            <a:extLst>
              <a:ext uri="{FF2B5EF4-FFF2-40B4-BE49-F238E27FC236}">
                <a16:creationId xmlns:a16="http://schemas.microsoft.com/office/drawing/2014/main" id="{7D7F3442-C4AC-020D-F3E0-A7243BE26EEC}"/>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6" name="Rechteck: abgerundete Ecken 15">
            <a:extLst>
              <a:ext uri="{FF2B5EF4-FFF2-40B4-BE49-F238E27FC236}">
                <a16:creationId xmlns:a16="http://schemas.microsoft.com/office/drawing/2014/main" id="{313AEF58-520C-84F8-9338-D0287DCF7D60}"/>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6AD0DD4C-BB5A-FDB8-648C-B6D6A17EF5D6}"/>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57435204-949F-3444-0453-6E144032A6AB}"/>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0AF8A7B6-845E-E4CE-11AE-595981917DBE}"/>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28ACED59-96FE-3DC0-51AF-7760FF097A0D}"/>
              </a:ext>
            </a:extLst>
          </p:cNvPr>
          <p:cNvSpPr txBox="1"/>
          <p:nvPr/>
        </p:nvSpPr>
        <p:spPr>
          <a:xfrm>
            <a:off x="-3165843"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71D684D6-1FF9-3FE9-C073-9173BD07A902}"/>
              </a:ext>
            </a:extLst>
          </p:cNvPr>
          <p:cNvPicPr>
            <a:picLocks noChangeAspect="1"/>
          </p:cNvPicPr>
          <p:nvPr/>
        </p:nvPicPr>
        <p:blipFill>
          <a:blip r:embed="rId6"/>
          <a:stretch>
            <a:fillRect/>
          </a:stretch>
        </p:blipFill>
        <p:spPr>
          <a:xfrm>
            <a:off x="-2920461" y="3733638"/>
            <a:ext cx="304843" cy="304843"/>
          </a:xfrm>
          <a:prstGeom prst="rect">
            <a:avLst/>
          </a:prstGeom>
        </p:spPr>
      </p:pic>
      <p:sp>
        <p:nvSpPr>
          <p:cNvPr id="23" name="Textfeld 22">
            <a:extLst>
              <a:ext uri="{FF2B5EF4-FFF2-40B4-BE49-F238E27FC236}">
                <a16:creationId xmlns:a16="http://schemas.microsoft.com/office/drawing/2014/main" id="{96A75B14-FE81-FC6A-C84D-DADBE5B65951}"/>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7CA310A8-45ED-74F3-7836-1ED1A391A825}"/>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C40A82FF-2A85-839B-4EED-F347E2F1E9E0}"/>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EB27B0AC-1E40-D72A-013E-31FF915E41D9}"/>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1A9FA24E-5562-FEB8-B5A0-713F65D39E2E}"/>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CE89C78E-6FF3-573C-8D6A-D57EE2A48786}"/>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51B0A7BF-70B9-9183-8AC2-291AA1880080}"/>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7718A1CA-F22B-0E56-77F9-3DC147E7BDAA}"/>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1D4CF080-860E-6381-3436-FE548F4CB5E6}"/>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878F51A3-2D4A-DE6D-B6C9-3862ED8A785C}"/>
              </a:ext>
            </a:extLst>
          </p:cNvPr>
          <p:cNvPicPr>
            <a:picLocks noChangeAspect="1"/>
          </p:cNvPicPr>
          <p:nvPr/>
        </p:nvPicPr>
        <p:blipFill>
          <a:blip r:embed="rId7"/>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623768AF-ED52-DEAA-2E8C-028ADFBF6B41}"/>
              </a:ext>
            </a:extLst>
          </p:cNvPr>
          <p:cNvSpPr txBox="1"/>
          <p:nvPr/>
        </p:nvSpPr>
        <p:spPr>
          <a:xfrm>
            <a:off x="-682572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9" name="Ellipse 38">
            <a:extLst>
              <a:ext uri="{FF2B5EF4-FFF2-40B4-BE49-F238E27FC236}">
                <a16:creationId xmlns:a16="http://schemas.microsoft.com/office/drawing/2014/main" id="{F389C653-C502-4686-6DB4-29E718A1CB0D}"/>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5AC60122-5D7F-275B-D9A0-0654C4821CE3}"/>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B09CA7E-AB50-B247-FE2D-D2029325D092}"/>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0" name="Grafik 9" descr="Ein Bild, das Uhr, Kreis, Wanduhr, Quarzuhr enthält.&#10;&#10;KI-generierte Inhalte können fehlerhaft sein.">
            <a:extLst>
              <a:ext uri="{FF2B5EF4-FFF2-40B4-BE49-F238E27FC236}">
                <a16:creationId xmlns:a16="http://schemas.microsoft.com/office/drawing/2014/main" id="{014636B4-BB11-D9B7-B999-5485478F95A8}"/>
              </a:ext>
            </a:extLst>
          </p:cNvPr>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04775" y="1581911"/>
            <a:ext cx="360000" cy="360000"/>
          </a:xfrm>
          <a:prstGeom prst="rect">
            <a:avLst/>
          </a:prstGeom>
        </p:spPr>
      </p:pic>
      <p:sp>
        <p:nvSpPr>
          <p:cNvPr id="45" name="Textfeld 44">
            <a:extLst>
              <a:ext uri="{FF2B5EF4-FFF2-40B4-BE49-F238E27FC236}">
                <a16:creationId xmlns:a16="http://schemas.microsoft.com/office/drawing/2014/main" id="{B7FA7EE2-A12A-DE56-F322-1596CF70B28B}"/>
              </a:ext>
            </a:extLst>
          </p:cNvPr>
          <p:cNvSpPr txBox="1"/>
          <p:nvPr/>
        </p:nvSpPr>
        <p:spPr>
          <a:xfrm>
            <a:off x="10168872" y="3321392"/>
            <a:ext cx="385495" cy="553998"/>
          </a:xfrm>
          <a:prstGeom prst="rect">
            <a:avLst/>
          </a:prstGeom>
          <a:noFill/>
        </p:spPr>
        <p:txBody>
          <a:bodyPr wrap="square" rtlCol="0">
            <a:spAutoFit/>
          </a:bodyPr>
          <a:lstStyle/>
          <a:p>
            <a:pPr algn="r"/>
            <a:r>
              <a:rPr lang="de-DE" sz="3000" b="1" dirty="0"/>
              <a:t>€</a:t>
            </a:r>
          </a:p>
        </p:txBody>
      </p:sp>
      <p:sp>
        <p:nvSpPr>
          <p:cNvPr id="46" name="Textfeld 45">
            <a:extLst>
              <a:ext uri="{FF2B5EF4-FFF2-40B4-BE49-F238E27FC236}">
                <a16:creationId xmlns:a16="http://schemas.microsoft.com/office/drawing/2014/main" id="{FB258681-DD4F-9B9F-7DF0-FC52FD9E1638}"/>
              </a:ext>
            </a:extLst>
          </p:cNvPr>
          <p:cNvSpPr txBox="1"/>
          <p:nvPr/>
        </p:nvSpPr>
        <p:spPr>
          <a:xfrm>
            <a:off x="9038678" y="-555116"/>
            <a:ext cx="367589" cy="7478970"/>
          </a:xfrm>
          <a:prstGeom prst="rect">
            <a:avLst/>
          </a:prstGeom>
          <a:noFill/>
        </p:spPr>
        <p:txBody>
          <a:bodyPr wrap="square" rtlCol="0">
            <a:spAutoFit/>
          </a:bodyPr>
          <a:lstStyle/>
          <a:p>
            <a:pPr algn="r"/>
            <a:r>
              <a:rPr lang="de-DE" sz="4800" b="1" dirty="0"/>
              <a:t>0123456789</a:t>
            </a:r>
          </a:p>
        </p:txBody>
      </p:sp>
      <p:sp>
        <p:nvSpPr>
          <p:cNvPr id="47" name="Textfeld 46">
            <a:extLst>
              <a:ext uri="{FF2B5EF4-FFF2-40B4-BE49-F238E27FC236}">
                <a16:creationId xmlns:a16="http://schemas.microsoft.com/office/drawing/2014/main" id="{57BDF83A-1175-D190-050F-E5A778EDB705}"/>
              </a:ext>
            </a:extLst>
          </p:cNvPr>
          <p:cNvSpPr txBox="1"/>
          <p:nvPr/>
        </p:nvSpPr>
        <p:spPr>
          <a:xfrm>
            <a:off x="9718616" y="-555116"/>
            <a:ext cx="367589" cy="7478970"/>
          </a:xfrm>
          <a:prstGeom prst="rect">
            <a:avLst/>
          </a:prstGeom>
          <a:noFill/>
        </p:spPr>
        <p:txBody>
          <a:bodyPr wrap="square" rtlCol="0">
            <a:spAutoFit/>
          </a:bodyPr>
          <a:lstStyle/>
          <a:p>
            <a:pPr algn="r"/>
            <a:r>
              <a:rPr lang="de-DE" sz="4800" b="1" dirty="0"/>
              <a:t>0123456789</a:t>
            </a:r>
          </a:p>
        </p:txBody>
      </p:sp>
      <p:sp>
        <p:nvSpPr>
          <p:cNvPr id="49" name="Textfeld 48">
            <a:extLst>
              <a:ext uri="{FF2B5EF4-FFF2-40B4-BE49-F238E27FC236}">
                <a16:creationId xmlns:a16="http://schemas.microsoft.com/office/drawing/2014/main" id="{F472A7E9-091B-0AE0-AA0E-AA91847D6D10}"/>
              </a:ext>
            </a:extLst>
          </p:cNvPr>
          <p:cNvSpPr txBox="1"/>
          <p:nvPr/>
        </p:nvSpPr>
        <p:spPr>
          <a:xfrm>
            <a:off x="9378647" y="166244"/>
            <a:ext cx="367589" cy="7478970"/>
          </a:xfrm>
          <a:prstGeom prst="rect">
            <a:avLst/>
          </a:prstGeom>
          <a:noFill/>
        </p:spPr>
        <p:txBody>
          <a:bodyPr wrap="square" rtlCol="0">
            <a:spAutoFit/>
          </a:bodyPr>
          <a:lstStyle/>
          <a:p>
            <a:pPr algn="r"/>
            <a:r>
              <a:rPr lang="de-DE" sz="4800" b="1" dirty="0"/>
              <a:t>0123456789</a:t>
            </a:r>
          </a:p>
        </p:txBody>
      </p:sp>
      <p:sp>
        <p:nvSpPr>
          <p:cNvPr id="50" name="Textfeld 49">
            <a:extLst>
              <a:ext uri="{FF2B5EF4-FFF2-40B4-BE49-F238E27FC236}">
                <a16:creationId xmlns:a16="http://schemas.microsoft.com/office/drawing/2014/main" id="{DEC41306-DF34-F8B1-951C-24B86123E4F7}"/>
              </a:ext>
            </a:extLst>
          </p:cNvPr>
          <p:cNvSpPr txBox="1"/>
          <p:nvPr/>
        </p:nvSpPr>
        <p:spPr>
          <a:xfrm>
            <a:off x="8632034" y="2381124"/>
            <a:ext cx="367589" cy="7478970"/>
          </a:xfrm>
          <a:prstGeom prst="rect">
            <a:avLst/>
          </a:prstGeom>
          <a:noFill/>
        </p:spPr>
        <p:txBody>
          <a:bodyPr wrap="square" rtlCol="0">
            <a:spAutoFit/>
          </a:bodyPr>
          <a:lstStyle/>
          <a:p>
            <a:pPr algn="r"/>
            <a:r>
              <a:rPr lang="de-DE" sz="4800" b="1" dirty="0"/>
              <a:t>0123456789</a:t>
            </a:r>
          </a:p>
        </p:txBody>
      </p:sp>
      <p:sp>
        <p:nvSpPr>
          <p:cNvPr id="52" name="Rechteck 51">
            <a:extLst>
              <a:ext uri="{FF2B5EF4-FFF2-40B4-BE49-F238E27FC236}">
                <a16:creationId xmlns:a16="http://schemas.microsoft.com/office/drawing/2014/main" id="{C926C531-02C4-3E96-77EC-0BB62AD29F9B}"/>
              </a:ext>
            </a:extLst>
          </p:cNvPr>
          <p:cNvSpPr/>
          <p:nvPr/>
        </p:nvSpPr>
        <p:spPr>
          <a:xfrm>
            <a:off x="8602372" y="38616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grpSp>
        <p:nvGrpSpPr>
          <p:cNvPr id="70" name="Gruppieren 69">
            <a:extLst>
              <a:ext uri="{FF2B5EF4-FFF2-40B4-BE49-F238E27FC236}">
                <a16:creationId xmlns:a16="http://schemas.microsoft.com/office/drawing/2014/main" id="{2FB4AF93-2E42-1882-603F-11EA18A6B7A1}"/>
              </a:ext>
            </a:extLst>
          </p:cNvPr>
          <p:cNvGrpSpPr/>
          <p:nvPr/>
        </p:nvGrpSpPr>
        <p:grpSpPr>
          <a:xfrm>
            <a:off x="1329159" y="2517067"/>
            <a:ext cx="5773770" cy="461665"/>
            <a:chOff x="1049283" y="2699620"/>
            <a:chExt cx="5773770" cy="461665"/>
          </a:xfrm>
        </p:grpSpPr>
        <p:sp>
          <p:nvSpPr>
            <p:cNvPr id="54" name="Textfeld 53">
              <a:extLst>
                <a:ext uri="{FF2B5EF4-FFF2-40B4-BE49-F238E27FC236}">
                  <a16:creationId xmlns:a16="http://schemas.microsoft.com/office/drawing/2014/main" id="{C7723CDB-1530-2784-D1D4-2E1611B59E05}"/>
                </a:ext>
              </a:extLst>
            </p:cNvPr>
            <p:cNvSpPr txBox="1"/>
            <p:nvPr/>
          </p:nvSpPr>
          <p:spPr>
            <a:xfrm>
              <a:off x="1049283" y="2699620"/>
              <a:ext cx="2889890" cy="461665"/>
            </a:xfrm>
            <a:prstGeom prst="rect">
              <a:avLst/>
            </a:prstGeom>
            <a:noFill/>
          </p:spPr>
          <p:txBody>
            <a:bodyPr wrap="square" rtlCol="0">
              <a:spAutoFit/>
            </a:bodyPr>
            <a:lstStyle/>
            <a:p>
              <a:r>
                <a:rPr lang="de-DE" sz="2400" dirty="0"/>
                <a:t>Projektinitiierung</a:t>
              </a:r>
            </a:p>
          </p:txBody>
        </p:sp>
        <p:sp>
          <p:nvSpPr>
            <p:cNvPr id="60" name="Textfeld 59">
              <a:extLst>
                <a:ext uri="{FF2B5EF4-FFF2-40B4-BE49-F238E27FC236}">
                  <a16:creationId xmlns:a16="http://schemas.microsoft.com/office/drawing/2014/main" id="{A74F3002-3FE3-1D05-AE58-671E3E7BB7A3}"/>
                </a:ext>
              </a:extLst>
            </p:cNvPr>
            <p:cNvSpPr txBox="1"/>
            <p:nvPr/>
          </p:nvSpPr>
          <p:spPr>
            <a:xfrm>
              <a:off x="5669082" y="2699620"/>
              <a:ext cx="1153971" cy="461665"/>
            </a:xfrm>
            <a:prstGeom prst="rect">
              <a:avLst/>
            </a:prstGeom>
            <a:noFill/>
          </p:spPr>
          <p:txBody>
            <a:bodyPr wrap="square" rtlCol="0">
              <a:spAutoFit/>
            </a:bodyPr>
            <a:lstStyle/>
            <a:p>
              <a:pPr algn="r"/>
              <a:r>
                <a:rPr lang="de-DE" sz="2400" dirty="0"/>
                <a:t>480 €</a:t>
              </a:r>
            </a:p>
          </p:txBody>
        </p:sp>
      </p:grpSp>
      <p:sp>
        <p:nvSpPr>
          <p:cNvPr id="43" name="Textfeld 42">
            <a:extLst>
              <a:ext uri="{FF2B5EF4-FFF2-40B4-BE49-F238E27FC236}">
                <a16:creationId xmlns:a16="http://schemas.microsoft.com/office/drawing/2014/main" id="{C5971D4D-C16E-B347-4120-A4E69A24262E}"/>
              </a:ext>
            </a:extLst>
          </p:cNvPr>
          <p:cNvSpPr txBox="1"/>
          <p:nvPr/>
        </p:nvSpPr>
        <p:spPr>
          <a:xfrm>
            <a:off x="7934134" y="3793433"/>
            <a:ext cx="2746786" cy="461665"/>
          </a:xfrm>
          <a:prstGeom prst="rect">
            <a:avLst/>
          </a:prstGeom>
          <a:noFill/>
        </p:spPr>
        <p:txBody>
          <a:bodyPr wrap="square" rtlCol="0">
            <a:spAutoFit/>
          </a:bodyPr>
          <a:lstStyle/>
          <a:p>
            <a:pPr algn="r"/>
            <a:r>
              <a:rPr lang="de-DE" sz="2400" dirty="0"/>
              <a:t>Gesamtkosten</a:t>
            </a:r>
          </a:p>
        </p:txBody>
      </p:sp>
      <p:sp>
        <p:nvSpPr>
          <p:cNvPr id="88" name="Rechteck 87">
            <a:extLst>
              <a:ext uri="{FF2B5EF4-FFF2-40B4-BE49-F238E27FC236}">
                <a16:creationId xmlns:a16="http://schemas.microsoft.com/office/drawing/2014/main" id="{E0CF0955-F29D-B090-CEAB-D912DE5C4835}"/>
              </a:ext>
            </a:extLst>
          </p:cNvPr>
          <p:cNvSpPr/>
          <p:nvPr/>
        </p:nvSpPr>
        <p:spPr>
          <a:xfrm>
            <a:off x="8568067" y="0"/>
            <a:ext cx="1676400" cy="3245177"/>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grpSp>
        <p:nvGrpSpPr>
          <p:cNvPr id="14" name="Gruppieren 13">
            <a:extLst>
              <a:ext uri="{FF2B5EF4-FFF2-40B4-BE49-F238E27FC236}">
                <a16:creationId xmlns:a16="http://schemas.microsoft.com/office/drawing/2014/main" id="{C51CBC00-BF1D-C3AD-B353-FDB3E2D83E81}"/>
              </a:ext>
            </a:extLst>
          </p:cNvPr>
          <p:cNvGrpSpPr/>
          <p:nvPr/>
        </p:nvGrpSpPr>
        <p:grpSpPr>
          <a:xfrm>
            <a:off x="1329159" y="2881122"/>
            <a:ext cx="5773770" cy="461665"/>
            <a:chOff x="1049283" y="3097815"/>
            <a:chExt cx="5773770" cy="461665"/>
          </a:xfrm>
        </p:grpSpPr>
        <p:sp>
          <p:nvSpPr>
            <p:cNvPr id="20" name="Textfeld 19">
              <a:extLst>
                <a:ext uri="{FF2B5EF4-FFF2-40B4-BE49-F238E27FC236}">
                  <a16:creationId xmlns:a16="http://schemas.microsoft.com/office/drawing/2014/main" id="{82F9B2B7-9BF7-7248-1002-8890379FE111}"/>
                </a:ext>
              </a:extLst>
            </p:cNvPr>
            <p:cNvSpPr txBox="1"/>
            <p:nvPr/>
          </p:nvSpPr>
          <p:spPr>
            <a:xfrm>
              <a:off x="1049283" y="3097815"/>
              <a:ext cx="2889890" cy="461665"/>
            </a:xfrm>
            <a:prstGeom prst="rect">
              <a:avLst/>
            </a:prstGeom>
            <a:noFill/>
          </p:spPr>
          <p:txBody>
            <a:bodyPr wrap="square" rtlCol="0">
              <a:spAutoFit/>
            </a:bodyPr>
            <a:lstStyle/>
            <a:p>
              <a:r>
                <a:rPr lang="de-DE" sz="2400" dirty="0"/>
                <a:t>Analyse &amp; Planung</a:t>
              </a:r>
            </a:p>
          </p:txBody>
        </p:sp>
        <p:sp>
          <p:nvSpPr>
            <p:cNvPr id="42" name="Textfeld 41">
              <a:extLst>
                <a:ext uri="{FF2B5EF4-FFF2-40B4-BE49-F238E27FC236}">
                  <a16:creationId xmlns:a16="http://schemas.microsoft.com/office/drawing/2014/main" id="{EE632341-6294-35E5-9926-FA2CC4C5E881}"/>
                </a:ext>
              </a:extLst>
            </p:cNvPr>
            <p:cNvSpPr txBox="1"/>
            <p:nvPr/>
          </p:nvSpPr>
          <p:spPr>
            <a:xfrm>
              <a:off x="5809370" y="3097815"/>
              <a:ext cx="1013683" cy="461665"/>
            </a:xfrm>
            <a:prstGeom prst="rect">
              <a:avLst/>
            </a:prstGeom>
            <a:noFill/>
          </p:spPr>
          <p:txBody>
            <a:bodyPr wrap="square" rtlCol="0">
              <a:spAutoFit/>
            </a:bodyPr>
            <a:lstStyle/>
            <a:p>
              <a:pPr algn="r"/>
              <a:r>
                <a:rPr lang="de-DE" sz="2400" dirty="0"/>
                <a:t>160 €</a:t>
              </a:r>
            </a:p>
          </p:txBody>
        </p:sp>
      </p:grpSp>
      <p:grpSp>
        <p:nvGrpSpPr>
          <p:cNvPr id="53" name="Gruppieren 52">
            <a:extLst>
              <a:ext uri="{FF2B5EF4-FFF2-40B4-BE49-F238E27FC236}">
                <a16:creationId xmlns:a16="http://schemas.microsoft.com/office/drawing/2014/main" id="{29398724-AC3A-B420-3E66-27A52B9CA050}"/>
              </a:ext>
            </a:extLst>
          </p:cNvPr>
          <p:cNvGrpSpPr/>
          <p:nvPr/>
        </p:nvGrpSpPr>
        <p:grpSpPr>
          <a:xfrm>
            <a:off x="1329159" y="3245177"/>
            <a:ext cx="5773770" cy="461665"/>
            <a:chOff x="1049283" y="3455042"/>
            <a:chExt cx="5773770" cy="461665"/>
          </a:xfrm>
        </p:grpSpPr>
        <p:sp>
          <p:nvSpPr>
            <p:cNvPr id="55" name="Textfeld 54">
              <a:extLst>
                <a:ext uri="{FF2B5EF4-FFF2-40B4-BE49-F238E27FC236}">
                  <a16:creationId xmlns:a16="http://schemas.microsoft.com/office/drawing/2014/main" id="{BB9841DC-D2A0-71C5-4D33-08CF6A485362}"/>
                </a:ext>
              </a:extLst>
            </p:cNvPr>
            <p:cNvSpPr txBox="1"/>
            <p:nvPr/>
          </p:nvSpPr>
          <p:spPr>
            <a:xfrm>
              <a:off x="1049283" y="3455042"/>
              <a:ext cx="2889890" cy="461665"/>
            </a:xfrm>
            <a:prstGeom prst="rect">
              <a:avLst/>
            </a:prstGeom>
            <a:noFill/>
          </p:spPr>
          <p:txBody>
            <a:bodyPr wrap="square" rtlCol="0">
              <a:spAutoFit/>
            </a:bodyPr>
            <a:lstStyle/>
            <a:p>
              <a:r>
                <a:rPr lang="de-DE" sz="2400" dirty="0"/>
                <a:t>Implementierung</a:t>
              </a:r>
            </a:p>
          </p:txBody>
        </p:sp>
        <p:sp>
          <p:nvSpPr>
            <p:cNvPr id="56" name="Textfeld 55">
              <a:extLst>
                <a:ext uri="{FF2B5EF4-FFF2-40B4-BE49-F238E27FC236}">
                  <a16:creationId xmlns:a16="http://schemas.microsoft.com/office/drawing/2014/main" id="{F9F90F52-D3AF-22C9-AB98-792A4BE2C9FF}"/>
                </a:ext>
              </a:extLst>
            </p:cNvPr>
            <p:cNvSpPr txBox="1"/>
            <p:nvPr/>
          </p:nvSpPr>
          <p:spPr>
            <a:xfrm>
              <a:off x="5757960" y="3455042"/>
              <a:ext cx="1065093" cy="461665"/>
            </a:xfrm>
            <a:prstGeom prst="rect">
              <a:avLst/>
            </a:prstGeom>
            <a:noFill/>
          </p:spPr>
          <p:txBody>
            <a:bodyPr wrap="square" rtlCol="0">
              <a:spAutoFit/>
            </a:bodyPr>
            <a:lstStyle/>
            <a:p>
              <a:pPr algn="r"/>
              <a:r>
                <a:rPr lang="de-DE" sz="2400" dirty="0"/>
                <a:t>420 €</a:t>
              </a:r>
            </a:p>
          </p:txBody>
        </p:sp>
      </p:grpSp>
      <p:sp>
        <p:nvSpPr>
          <p:cNvPr id="57" name="Textfeld 56">
            <a:extLst>
              <a:ext uri="{FF2B5EF4-FFF2-40B4-BE49-F238E27FC236}">
                <a16:creationId xmlns:a16="http://schemas.microsoft.com/office/drawing/2014/main" id="{1092CF2C-B8CE-26BF-8C05-F2CFFF4DAEBF}"/>
              </a:ext>
            </a:extLst>
          </p:cNvPr>
          <p:cNvSpPr txBox="1"/>
          <p:nvPr/>
        </p:nvSpPr>
        <p:spPr>
          <a:xfrm>
            <a:off x="8832910" y="3349967"/>
            <a:ext cx="385495" cy="553998"/>
          </a:xfrm>
          <a:prstGeom prst="rect">
            <a:avLst/>
          </a:prstGeom>
          <a:noFill/>
        </p:spPr>
        <p:txBody>
          <a:bodyPr wrap="square" rtlCol="0">
            <a:spAutoFit/>
          </a:bodyPr>
          <a:lstStyle/>
          <a:p>
            <a:pPr algn="r"/>
            <a:r>
              <a:rPr lang="de-DE" sz="3000" b="1" dirty="0"/>
              <a:t>.</a:t>
            </a:r>
          </a:p>
        </p:txBody>
      </p:sp>
      <p:grpSp>
        <p:nvGrpSpPr>
          <p:cNvPr id="58" name="Gruppieren 57">
            <a:extLst>
              <a:ext uri="{FF2B5EF4-FFF2-40B4-BE49-F238E27FC236}">
                <a16:creationId xmlns:a16="http://schemas.microsoft.com/office/drawing/2014/main" id="{B5B5E9FE-CA41-7C72-CFCD-FD121C782BA0}"/>
              </a:ext>
            </a:extLst>
          </p:cNvPr>
          <p:cNvGrpSpPr/>
          <p:nvPr/>
        </p:nvGrpSpPr>
        <p:grpSpPr>
          <a:xfrm>
            <a:off x="1329159" y="3609232"/>
            <a:ext cx="5773770" cy="461665"/>
            <a:chOff x="1049283" y="3812269"/>
            <a:chExt cx="5773770" cy="461665"/>
          </a:xfrm>
        </p:grpSpPr>
        <p:sp>
          <p:nvSpPr>
            <p:cNvPr id="59" name="Textfeld 58">
              <a:extLst>
                <a:ext uri="{FF2B5EF4-FFF2-40B4-BE49-F238E27FC236}">
                  <a16:creationId xmlns:a16="http://schemas.microsoft.com/office/drawing/2014/main" id="{5BFA9A75-ED47-8AE0-6267-92DB9CE588BA}"/>
                </a:ext>
              </a:extLst>
            </p:cNvPr>
            <p:cNvSpPr txBox="1"/>
            <p:nvPr/>
          </p:nvSpPr>
          <p:spPr>
            <a:xfrm>
              <a:off x="1049283" y="3812269"/>
              <a:ext cx="2889890" cy="461665"/>
            </a:xfrm>
            <a:prstGeom prst="rect">
              <a:avLst/>
            </a:prstGeom>
            <a:noFill/>
          </p:spPr>
          <p:txBody>
            <a:bodyPr wrap="square" rtlCol="0">
              <a:spAutoFit/>
            </a:bodyPr>
            <a:lstStyle/>
            <a:p>
              <a:r>
                <a:rPr lang="de-DE" sz="2400" dirty="0"/>
                <a:t>Tests</a:t>
              </a:r>
            </a:p>
          </p:txBody>
        </p:sp>
        <p:sp>
          <p:nvSpPr>
            <p:cNvPr id="61" name="Textfeld 60">
              <a:extLst>
                <a:ext uri="{FF2B5EF4-FFF2-40B4-BE49-F238E27FC236}">
                  <a16:creationId xmlns:a16="http://schemas.microsoft.com/office/drawing/2014/main" id="{C38CDD0B-8C26-8D29-000F-168D65F3CF40}"/>
                </a:ext>
              </a:extLst>
            </p:cNvPr>
            <p:cNvSpPr txBox="1"/>
            <p:nvPr/>
          </p:nvSpPr>
          <p:spPr>
            <a:xfrm>
              <a:off x="5757960" y="3812269"/>
              <a:ext cx="1065093" cy="461665"/>
            </a:xfrm>
            <a:prstGeom prst="rect">
              <a:avLst/>
            </a:prstGeom>
            <a:noFill/>
          </p:spPr>
          <p:txBody>
            <a:bodyPr wrap="square" rtlCol="0">
              <a:spAutoFit/>
            </a:bodyPr>
            <a:lstStyle/>
            <a:p>
              <a:pPr algn="r"/>
              <a:r>
                <a:rPr lang="de-DE" sz="2400" dirty="0"/>
                <a:t>100 €</a:t>
              </a:r>
            </a:p>
          </p:txBody>
        </p:sp>
      </p:grpSp>
      <p:grpSp>
        <p:nvGrpSpPr>
          <p:cNvPr id="62" name="Gruppieren 61">
            <a:extLst>
              <a:ext uri="{FF2B5EF4-FFF2-40B4-BE49-F238E27FC236}">
                <a16:creationId xmlns:a16="http://schemas.microsoft.com/office/drawing/2014/main" id="{D0B16758-D60F-3AB8-4881-7BF52EB44FBB}"/>
              </a:ext>
            </a:extLst>
          </p:cNvPr>
          <p:cNvGrpSpPr/>
          <p:nvPr/>
        </p:nvGrpSpPr>
        <p:grpSpPr>
          <a:xfrm>
            <a:off x="1329159" y="3973287"/>
            <a:ext cx="5773770" cy="461665"/>
            <a:chOff x="1049283" y="4169496"/>
            <a:chExt cx="5773770" cy="461665"/>
          </a:xfrm>
        </p:grpSpPr>
        <p:sp>
          <p:nvSpPr>
            <p:cNvPr id="63" name="Textfeld 62">
              <a:extLst>
                <a:ext uri="{FF2B5EF4-FFF2-40B4-BE49-F238E27FC236}">
                  <a16:creationId xmlns:a16="http://schemas.microsoft.com/office/drawing/2014/main" id="{F2B588A5-849F-ADEE-791B-A3B8CEBA3CEE}"/>
                </a:ext>
              </a:extLst>
            </p:cNvPr>
            <p:cNvSpPr txBox="1"/>
            <p:nvPr/>
          </p:nvSpPr>
          <p:spPr>
            <a:xfrm>
              <a:off x="1049283" y="4169496"/>
              <a:ext cx="2889890" cy="461665"/>
            </a:xfrm>
            <a:prstGeom prst="rect">
              <a:avLst/>
            </a:prstGeom>
            <a:noFill/>
          </p:spPr>
          <p:txBody>
            <a:bodyPr wrap="square" rtlCol="0">
              <a:spAutoFit/>
            </a:bodyPr>
            <a:lstStyle/>
            <a:p>
              <a:r>
                <a:rPr lang="de-DE" sz="2400" dirty="0" err="1"/>
                <a:t>Deployment</a:t>
              </a:r>
              <a:endParaRPr lang="de-DE" sz="2400" dirty="0"/>
            </a:p>
          </p:txBody>
        </p:sp>
        <p:sp>
          <p:nvSpPr>
            <p:cNvPr id="64" name="Textfeld 63">
              <a:extLst>
                <a:ext uri="{FF2B5EF4-FFF2-40B4-BE49-F238E27FC236}">
                  <a16:creationId xmlns:a16="http://schemas.microsoft.com/office/drawing/2014/main" id="{9083E8B8-E3BF-29DE-35F1-556F8705A49E}"/>
                </a:ext>
              </a:extLst>
            </p:cNvPr>
            <p:cNvSpPr txBox="1"/>
            <p:nvPr/>
          </p:nvSpPr>
          <p:spPr>
            <a:xfrm>
              <a:off x="5738504" y="4169496"/>
              <a:ext cx="1084549" cy="461665"/>
            </a:xfrm>
            <a:prstGeom prst="rect">
              <a:avLst/>
            </a:prstGeom>
            <a:noFill/>
          </p:spPr>
          <p:txBody>
            <a:bodyPr wrap="square" rtlCol="0">
              <a:spAutoFit/>
            </a:bodyPr>
            <a:lstStyle/>
            <a:p>
              <a:pPr algn="r"/>
              <a:r>
                <a:rPr lang="de-DE" sz="2400" dirty="0"/>
                <a:t>105 €</a:t>
              </a:r>
            </a:p>
          </p:txBody>
        </p:sp>
      </p:grpSp>
      <p:grpSp>
        <p:nvGrpSpPr>
          <p:cNvPr id="65" name="Gruppieren 64">
            <a:extLst>
              <a:ext uri="{FF2B5EF4-FFF2-40B4-BE49-F238E27FC236}">
                <a16:creationId xmlns:a16="http://schemas.microsoft.com/office/drawing/2014/main" id="{178A072B-EC0D-1ED1-A4FB-94234CF8730F}"/>
              </a:ext>
            </a:extLst>
          </p:cNvPr>
          <p:cNvGrpSpPr/>
          <p:nvPr/>
        </p:nvGrpSpPr>
        <p:grpSpPr>
          <a:xfrm>
            <a:off x="1329159" y="4337342"/>
            <a:ext cx="5773770" cy="461665"/>
            <a:chOff x="1049283" y="4526723"/>
            <a:chExt cx="5773770" cy="461665"/>
          </a:xfrm>
        </p:grpSpPr>
        <p:sp>
          <p:nvSpPr>
            <p:cNvPr id="66" name="Textfeld 65">
              <a:extLst>
                <a:ext uri="{FF2B5EF4-FFF2-40B4-BE49-F238E27FC236}">
                  <a16:creationId xmlns:a16="http://schemas.microsoft.com/office/drawing/2014/main" id="{149B16DF-ACBA-AA6A-F10B-436CE770EEFC}"/>
                </a:ext>
              </a:extLst>
            </p:cNvPr>
            <p:cNvSpPr txBox="1"/>
            <p:nvPr/>
          </p:nvSpPr>
          <p:spPr>
            <a:xfrm>
              <a:off x="1049283" y="4526723"/>
              <a:ext cx="2889890" cy="461665"/>
            </a:xfrm>
            <a:prstGeom prst="rect">
              <a:avLst/>
            </a:prstGeom>
            <a:noFill/>
          </p:spPr>
          <p:txBody>
            <a:bodyPr wrap="square" rtlCol="0">
              <a:spAutoFit/>
            </a:bodyPr>
            <a:lstStyle/>
            <a:p>
              <a:r>
                <a:rPr lang="de-DE" sz="2400" dirty="0"/>
                <a:t>Nachbereitung</a:t>
              </a:r>
            </a:p>
          </p:txBody>
        </p:sp>
        <p:sp>
          <p:nvSpPr>
            <p:cNvPr id="67" name="Textfeld 66">
              <a:extLst>
                <a:ext uri="{FF2B5EF4-FFF2-40B4-BE49-F238E27FC236}">
                  <a16:creationId xmlns:a16="http://schemas.microsoft.com/office/drawing/2014/main" id="{03077193-D0A9-916A-6B7F-A88A2802767F}"/>
                </a:ext>
              </a:extLst>
            </p:cNvPr>
            <p:cNvSpPr txBox="1"/>
            <p:nvPr/>
          </p:nvSpPr>
          <p:spPr>
            <a:xfrm>
              <a:off x="5910360" y="4526723"/>
              <a:ext cx="912693" cy="461665"/>
            </a:xfrm>
            <a:prstGeom prst="rect">
              <a:avLst/>
            </a:prstGeom>
            <a:noFill/>
          </p:spPr>
          <p:txBody>
            <a:bodyPr wrap="square" rtlCol="0">
              <a:spAutoFit/>
            </a:bodyPr>
            <a:lstStyle/>
            <a:p>
              <a:pPr algn="r"/>
              <a:r>
                <a:rPr lang="de-DE" sz="2400" dirty="0"/>
                <a:t>80 €</a:t>
              </a:r>
            </a:p>
          </p:txBody>
        </p:sp>
      </p:grpSp>
      <p:grpSp>
        <p:nvGrpSpPr>
          <p:cNvPr id="68" name="Gruppieren 67">
            <a:extLst>
              <a:ext uri="{FF2B5EF4-FFF2-40B4-BE49-F238E27FC236}">
                <a16:creationId xmlns:a16="http://schemas.microsoft.com/office/drawing/2014/main" id="{7878D91D-2747-C91B-4A4D-2B9EFF29C8D6}"/>
              </a:ext>
            </a:extLst>
          </p:cNvPr>
          <p:cNvGrpSpPr/>
          <p:nvPr/>
        </p:nvGrpSpPr>
        <p:grpSpPr>
          <a:xfrm>
            <a:off x="1329159" y="4802997"/>
            <a:ext cx="5773770" cy="461665"/>
            <a:chOff x="1049283" y="4883950"/>
            <a:chExt cx="5773770" cy="461665"/>
          </a:xfrm>
        </p:grpSpPr>
        <p:sp>
          <p:nvSpPr>
            <p:cNvPr id="69" name="Textfeld 68">
              <a:extLst>
                <a:ext uri="{FF2B5EF4-FFF2-40B4-BE49-F238E27FC236}">
                  <a16:creationId xmlns:a16="http://schemas.microsoft.com/office/drawing/2014/main" id="{8D4410F9-BD04-264E-EB5C-099DC2F6962B}"/>
                </a:ext>
              </a:extLst>
            </p:cNvPr>
            <p:cNvSpPr txBox="1"/>
            <p:nvPr/>
          </p:nvSpPr>
          <p:spPr>
            <a:xfrm>
              <a:off x="1049283" y="4883950"/>
              <a:ext cx="4346003" cy="461665"/>
            </a:xfrm>
            <a:prstGeom prst="rect">
              <a:avLst/>
            </a:prstGeom>
            <a:noFill/>
          </p:spPr>
          <p:txBody>
            <a:bodyPr wrap="square" rtlCol="0">
              <a:spAutoFit/>
            </a:bodyPr>
            <a:lstStyle/>
            <a:p>
              <a:r>
                <a:rPr lang="de-DE" sz="2400" dirty="0"/>
                <a:t>Ressourcenkostenpauschale</a:t>
              </a:r>
            </a:p>
          </p:txBody>
        </p:sp>
        <p:sp>
          <p:nvSpPr>
            <p:cNvPr id="71" name="Textfeld 70">
              <a:extLst>
                <a:ext uri="{FF2B5EF4-FFF2-40B4-BE49-F238E27FC236}">
                  <a16:creationId xmlns:a16="http://schemas.microsoft.com/office/drawing/2014/main" id="{82F5BA2D-E676-5039-DF96-AD9031BC3255}"/>
                </a:ext>
              </a:extLst>
            </p:cNvPr>
            <p:cNvSpPr txBox="1"/>
            <p:nvPr/>
          </p:nvSpPr>
          <p:spPr>
            <a:xfrm>
              <a:off x="5669082" y="4883950"/>
              <a:ext cx="1153971" cy="461665"/>
            </a:xfrm>
            <a:prstGeom prst="rect">
              <a:avLst/>
            </a:prstGeom>
            <a:noFill/>
          </p:spPr>
          <p:txBody>
            <a:bodyPr wrap="square" rtlCol="0">
              <a:spAutoFit/>
            </a:bodyPr>
            <a:lstStyle/>
            <a:p>
              <a:pPr algn="r"/>
              <a:r>
                <a:rPr lang="de-DE" sz="2400" dirty="0"/>
                <a:t>200 €</a:t>
              </a:r>
            </a:p>
          </p:txBody>
        </p:sp>
      </p:grpSp>
      <p:cxnSp>
        <p:nvCxnSpPr>
          <p:cNvPr id="73" name="Gerader Verbinder 72">
            <a:extLst>
              <a:ext uri="{FF2B5EF4-FFF2-40B4-BE49-F238E27FC236}">
                <a16:creationId xmlns:a16="http://schemas.microsoft.com/office/drawing/2014/main" id="{89FD3C01-647E-5C0F-ABC6-62B065A7C687}"/>
              </a:ext>
            </a:extLst>
          </p:cNvPr>
          <p:cNvCxnSpPr>
            <a:cxnSpLocks/>
          </p:cNvCxnSpPr>
          <p:nvPr/>
        </p:nvCxnSpPr>
        <p:spPr>
          <a:xfrm flipV="1">
            <a:off x="8570272" y="3842202"/>
            <a:ext cx="1980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Gerader Verbinder 74">
            <a:extLst>
              <a:ext uri="{FF2B5EF4-FFF2-40B4-BE49-F238E27FC236}">
                <a16:creationId xmlns:a16="http://schemas.microsoft.com/office/drawing/2014/main" id="{138270CF-42EA-E85C-205D-6700C1D08EA5}"/>
              </a:ext>
            </a:extLst>
          </p:cNvPr>
          <p:cNvCxnSpPr>
            <a:cxnSpLocks/>
          </p:cNvCxnSpPr>
          <p:nvPr/>
        </p:nvCxnSpPr>
        <p:spPr>
          <a:xfrm flipV="1">
            <a:off x="1241687" y="2627888"/>
            <a:ext cx="0" cy="2016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7" name="Gerader Verbinder 76">
            <a:extLst>
              <a:ext uri="{FF2B5EF4-FFF2-40B4-BE49-F238E27FC236}">
                <a16:creationId xmlns:a16="http://schemas.microsoft.com/office/drawing/2014/main" id="{5CED7A8C-F586-C27B-14E5-C8F21C3DFFA7}"/>
              </a:ext>
            </a:extLst>
          </p:cNvPr>
          <p:cNvCxnSpPr>
            <a:cxnSpLocks/>
          </p:cNvCxnSpPr>
          <p:nvPr/>
        </p:nvCxnSpPr>
        <p:spPr>
          <a:xfrm flipV="1">
            <a:off x="1241687" y="4861764"/>
            <a:ext cx="0" cy="321618"/>
          </a:xfrm>
          <a:prstGeom prst="line">
            <a:avLst/>
          </a:prstGeom>
        </p:spPr>
        <p:style>
          <a:lnRef idx="3">
            <a:schemeClr val="accent6"/>
          </a:lnRef>
          <a:fillRef idx="0">
            <a:schemeClr val="accent6"/>
          </a:fillRef>
          <a:effectRef idx="2">
            <a:schemeClr val="accent6"/>
          </a:effectRef>
          <a:fontRef idx="minor">
            <a:schemeClr val="tx1"/>
          </a:fontRef>
        </p:style>
      </p:cxnSp>
      <p:pic>
        <p:nvPicPr>
          <p:cNvPr id="79" name="Grafik 78" descr="Ein Bild, das Symbol, Schrift, Logo, Design enthält.&#10;&#10;KI-generierte Inhalte können fehlerhaft sein.">
            <a:extLst>
              <a:ext uri="{FF2B5EF4-FFF2-40B4-BE49-F238E27FC236}">
                <a16:creationId xmlns:a16="http://schemas.microsoft.com/office/drawing/2014/main" id="{13283564-A816-F23C-3E26-679FEC87C1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2204" y="3248021"/>
            <a:ext cx="622706" cy="622706"/>
          </a:xfrm>
          <a:prstGeom prst="rect">
            <a:avLst/>
          </a:prstGeom>
        </p:spPr>
      </p:pic>
      <p:pic>
        <p:nvPicPr>
          <p:cNvPr id="80" name="Grafik 79" descr="Ein Bild, das Screenshot, Rechteck, Reihe, Design enthält.&#10;&#10;KI-generierte Inhalte können fehlerhaft sein.">
            <a:extLst>
              <a:ext uri="{FF2B5EF4-FFF2-40B4-BE49-F238E27FC236}">
                <a16:creationId xmlns:a16="http://schemas.microsoft.com/office/drawing/2014/main" id="{A279D0D7-FF07-022C-EB3B-D1B9555D02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4888" y="4802997"/>
            <a:ext cx="441525" cy="441525"/>
          </a:xfrm>
          <a:prstGeom prst="rect">
            <a:avLst/>
          </a:prstGeom>
        </p:spPr>
      </p:pic>
      <p:pic>
        <p:nvPicPr>
          <p:cNvPr id="81" name="Grafik 80" descr="Ein Bild, das Schwarz, Dunkelheit, Screenshot enthält.&#10;&#10;Automatisch generierte Beschreibung">
            <a:extLst>
              <a:ext uri="{FF2B5EF4-FFF2-40B4-BE49-F238E27FC236}">
                <a16:creationId xmlns:a16="http://schemas.microsoft.com/office/drawing/2014/main" id="{8A3F19B4-8538-6E6D-6D9C-8C1B7458BD6D}"/>
              </a:ext>
            </a:extLst>
          </p:cNvPr>
          <p:cNvPicPr/>
          <p:nvPr/>
        </p:nvPicPr>
        <p:blipFill>
          <a:blip r:embed="rId11"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
        <p:nvSpPr>
          <p:cNvPr id="48" name="Ellipse 47">
            <a:extLst>
              <a:ext uri="{FF2B5EF4-FFF2-40B4-BE49-F238E27FC236}">
                <a16:creationId xmlns:a16="http://schemas.microsoft.com/office/drawing/2014/main" id="{0A3B189E-8E2C-82B2-1E79-87830CD153D1}"/>
              </a:ext>
            </a:extLst>
          </p:cNvPr>
          <p:cNvSpPr/>
          <p:nvPr/>
        </p:nvSpPr>
        <p:spPr>
          <a:xfrm>
            <a:off x="681068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Ellipse 50">
            <a:extLst>
              <a:ext uri="{FF2B5EF4-FFF2-40B4-BE49-F238E27FC236}">
                <a16:creationId xmlns:a16="http://schemas.microsoft.com/office/drawing/2014/main" id="{B2E84D4B-2996-62F2-E77C-49E9C08B0A2D}"/>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37BF7EA8-BEFB-2B02-11A0-B242B183136F}"/>
              </a:ext>
            </a:extLst>
          </p:cNvPr>
          <p:cNvSpPr txBox="1"/>
          <p:nvPr/>
        </p:nvSpPr>
        <p:spPr>
          <a:xfrm>
            <a:off x="3939173" y="1534735"/>
            <a:ext cx="1467922" cy="461665"/>
          </a:xfrm>
          <a:prstGeom prst="rect">
            <a:avLst/>
          </a:prstGeom>
          <a:noFill/>
        </p:spPr>
        <p:txBody>
          <a:bodyPr wrap="square" rtlCol="0">
            <a:spAutoFit/>
          </a:bodyPr>
          <a:lstStyle/>
          <a:p>
            <a:pPr algn="ctr"/>
            <a:r>
              <a:rPr lang="de-DE" sz="2400" dirty="0"/>
              <a:t>Analysen</a:t>
            </a:r>
          </a:p>
        </p:txBody>
      </p:sp>
      <p:sp>
        <p:nvSpPr>
          <p:cNvPr id="74" name="Textfeld 73">
            <a:extLst>
              <a:ext uri="{FF2B5EF4-FFF2-40B4-BE49-F238E27FC236}">
                <a16:creationId xmlns:a16="http://schemas.microsoft.com/office/drawing/2014/main" id="{C2145BDC-F158-AA5F-D73B-1E4ED832AD74}"/>
              </a:ext>
            </a:extLst>
          </p:cNvPr>
          <p:cNvSpPr txBox="1"/>
          <p:nvPr/>
        </p:nvSpPr>
        <p:spPr>
          <a:xfrm>
            <a:off x="7260681"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pic>
        <p:nvPicPr>
          <p:cNvPr id="76" name="Grafik 75">
            <a:extLst>
              <a:ext uri="{FF2B5EF4-FFF2-40B4-BE49-F238E27FC236}">
                <a16:creationId xmlns:a16="http://schemas.microsoft.com/office/drawing/2014/main" id="{AAFEFC13-382E-01FC-6F5C-18C156CDDD5C}"/>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6900681" y="1585567"/>
            <a:ext cx="360000" cy="360000"/>
          </a:xfrm>
          <a:prstGeom prst="rect">
            <a:avLst/>
          </a:prstGeom>
        </p:spPr>
      </p:pic>
      <p:pic>
        <p:nvPicPr>
          <p:cNvPr id="78" name="Grafik 77">
            <a:extLst>
              <a:ext uri="{FF2B5EF4-FFF2-40B4-BE49-F238E27FC236}">
                <a16:creationId xmlns:a16="http://schemas.microsoft.com/office/drawing/2014/main" id="{A59966B1-7D6A-2121-E1D4-98EE884D43BA}"/>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3500508" y="1564455"/>
            <a:ext cx="468000" cy="468000"/>
          </a:xfrm>
          <a:prstGeom prst="rect">
            <a:avLst/>
          </a:prstGeom>
        </p:spPr>
      </p:pic>
    </p:spTree>
    <p:extLst>
      <p:ext uri="{BB962C8B-B14F-4D97-AF65-F5344CB8AC3E}">
        <p14:creationId xmlns:p14="http://schemas.microsoft.com/office/powerpoint/2010/main" val="3234456131"/>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30BC-C776-83E9-FC9E-8F8D18F17C47}"/>
            </a:ext>
          </a:extLst>
        </p:cNvPr>
        <p:cNvGrpSpPr/>
        <p:nvPr/>
      </p:nvGrpSpPr>
      <p:grpSpPr>
        <a:xfrm>
          <a:off x="0" y="0"/>
          <a:ext cx="0" cy="0"/>
          <a:chOff x="0" y="0"/>
          <a:chExt cx="0" cy="0"/>
        </a:xfrm>
      </p:grpSpPr>
      <p:sp>
        <p:nvSpPr>
          <p:cNvPr id="33" name="Ellipse 32">
            <a:extLst>
              <a:ext uri="{FF2B5EF4-FFF2-40B4-BE49-F238E27FC236}">
                <a16:creationId xmlns:a16="http://schemas.microsoft.com/office/drawing/2014/main" id="{407CF8F5-ACCA-F826-AD10-4835D2BE4CAE}"/>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E48E6452-F4D2-3191-7439-101407F4F389}"/>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22334AF-A4C8-0C88-2CAA-4DB23E728713}"/>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8FAC2B4A-6D1B-45CA-7432-D9090A27F372}"/>
              </a:ext>
            </a:extLst>
          </p:cNvPr>
          <p:cNvSpPr>
            <a:spLocks noGrp="1"/>
          </p:cNvSpPr>
          <p:nvPr>
            <p:ph type="title"/>
          </p:nvPr>
        </p:nvSpPr>
        <p:spPr/>
        <p:txBody>
          <a:bodyPr/>
          <a:lstStyle/>
          <a:p>
            <a:r>
              <a:rPr lang="de-DE" dirty="0">
                <a:solidFill>
                  <a:schemeClr val="tx1"/>
                </a:solidFill>
              </a:rPr>
              <a:t>Planung</a:t>
            </a:r>
          </a:p>
        </p:txBody>
      </p:sp>
      <p:sp>
        <p:nvSpPr>
          <p:cNvPr id="2" name="Freihandform: Form 1">
            <a:extLst>
              <a:ext uri="{FF2B5EF4-FFF2-40B4-BE49-F238E27FC236}">
                <a16:creationId xmlns:a16="http://schemas.microsoft.com/office/drawing/2014/main" id="{B277F3CB-49B2-574A-4D2E-387672FAF25D}"/>
              </a:ext>
            </a:extLst>
          </p:cNvPr>
          <p:cNvSpPr/>
          <p:nvPr/>
        </p:nvSpPr>
        <p:spPr>
          <a:xfrm>
            <a:off x="-3088110"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9030EC5-C24E-FD2E-AED4-FCCF675B418B}"/>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9BBBE142-6D1F-8DE6-6B17-71286379F293}"/>
              </a:ext>
            </a:extLst>
          </p:cNvPr>
          <p:cNvPicPr>
            <a:picLocks noChangeAspect="1"/>
          </p:cNvPicPr>
          <p:nvPr/>
        </p:nvPicPr>
        <p:blipFill>
          <a:blip r:embed="rId3"/>
          <a:stretch>
            <a:fillRect/>
          </a:stretch>
        </p:blipFill>
        <p:spPr>
          <a:xfrm>
            <a:off x="18302938" y="3202253"/>
            <a:ext cx="304843" cy="304843"/>
          </a:xfrm>
          <a:prstGeom prst="rect">
            <a:avLst/>
          </a:prstGeom>
        </p:spPr>
      </p:pic>
      <p:sp>
        <p:nvSpPr>
          <p:cNvPr id="8" name="Textfeld 7">
            <a:extLst>
              <a:ext uri="{FF2B5EF4-FFF2-40B4-BE49-F238E27FC236}">
                <a16:creationId xmlns:a16="http://schemas.microsoft.com/office/drawing/2014/main" id="{19DBB5A3-00B0-8A5F-4042-5124B00E22C1}"/>
              </a:ext>
            </a:extLst>
          </p:cNvPr>
          <p:cNvSpPr txBox="1"/>
          <p:nvPr/>
        </p:nvSpPr>
        <p:spPr>
          <a:xfrm>
            <a:off x="-2482527"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CEE07620-9D1C-690F-8D0E-0DE25AC6D5E4}"/>
              </a:ext>
            </a:extLst>
          </p:cNvPr>
          <p:cNvPicPr>
            <a:picLocks noChangeAspect="1"/>
          </p:cNvPicPr>
          <p:nvPr/>
        </p:nvPicPr>
        <p:blipFill>
          <a:blip r:embed="rId4"/>
          <a:stretch>
            <a:fillRect/>
          </a:stretch>
        </p:blipFill>
        <p:spPr>
          <a:xfrm>
            <a:off x="-2124191" y="4136931"/>
            <a:ext cx="304843" cy="304843"/>
          </a:xfrm>
          <a:prstGeom prst="rect">
            <a:avLst/>
          </a:prstGeom>
        </p:spPr>
      </p:pic>
      <p:sp>
        <p:nvSpPr>
          <p:cNvPr id="11" name="Textfeld 10">
            <a:extLst>
              <a:ext uri="{FF2B5EF4-FFF2-40B4-BE49-F238E27FC236}">
                <a16:creationId xmlns:a16="http://schemas.microsoft.com/office/drawing/2014/main" id="{A0512266-475E-06F2-7F8F-BC1E1C8EE6CA}"/>
              </a:ext>
            </a:extLst>
          </p:cNvPr>
          <p:cNvSpPr txBox="1"/>
          <p:nvPr/>
        </p:nvSpPr>
        <p:spPr>
          <a:xfrm>
            <a:off x="-1619674"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F78D9BF2-CEBC-3488-C94A-36EA66226A7B}"/>
              </a:ext>
            </a:extLst>
          </p:cNvPr>
          <p:cNvPicPr>
            <a:picLocks noChangeAspect="1"/>
          </p:cNvPicPr>
          <p:nvPr/>
        </p:nvPicPr>
        <p:blipFill>
          <a:blip r:embed="rId5"/>
          <a:stretch>
            <a:fillRect/>
          </a:stretch>
        </p:blipFill>
        <p:spPr>
          <a:xfrm>
            <a:off x="-1418647" y="3517615"/>
            <a:ext cx="304843" cy="304843"/>
          </a:xfrm>
          <a:prstGeom prst="rect">
            <a:avLst/>
          </a:prstGeom>
        </p:spPr>
      </p:pic>
      <p:sp>
        <p:nvSpPr>
          <p:cNvPr id="13" name="Textfeld 12">
            <a:extLst>
              <a:ext uri="{FF2B5EF4-FFF2-40B4-BE49-F238E27FC236}">
                <a16:creationId xmlns:a16="http://schemas.microsoft.com/office/drawing/2014/main" id="{1752E85D-E4C3-B9EF-8A14-5E66808CA2A6}"/>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6" name="Rechteck: abgerundete Ecken 15">
            <a:extLst>
              <a:ext uri="{FF2B5EF4-FFF2-40B4-BE49-F238E27FC236}">
                <a16:creationId xmlns:a16="http://schemas.microsoft.com/office/drawing/2014/main" id="{3FE59767-22EF-2214-83F9-95422B128F52}"/>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4CBC427-E628-960D-157F-D3FAFD21FA21}"/>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0770513B-70C6-B366-4AB3-54D1BF4C1B64}"/>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732CF36-7470-D755-C8A8-FD6D9EA4D590}"/>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05F23A0B-81F5-A8C2-D926-42D694F861DC}"/>
              </a:ext>
            </a:extLst>
          </p:cNvPr>
          <p:cNvSpPr txBox="1"/>
          <p:nvPr/>
        </p:nvSpPr>
        <p:spPr>
          <a:xfrm>
            <a:off x="-3165843"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4A132513-8283-B847-8444-8D8D8782187C}"/>
              </a:ext>
            </a:extLst>
          </p:cNvPr>
          <p:cNvPicPr>
            <a:picLocks noChangeAspect="1"/>
          </p:cNvPicPr>
          <p:nvPr/>
        </p:nvPicPr>
        <p:blipFill>
          <a:blip r:embed="rId6"/>
          <a:stretch>
            <a:fillRect/>
          </a:stretch>
        </p:blipFill>
        <p:spPr>
          <a:xfrm>
            <a:off x="-2920461" y="3733638"/>
            <a:ext cx="304843" cy="304843"/>
          </a:xfrm>
          <a:prstGeom prst="rect">
            <a:avLst/>
          </a:prstGeom>
        </p:spPr>
      </p:pic>
      <p:sp>
        <p:nvSpPr>
          <p:cNvPr id="23" name="Textfeld 22">
            <a:extLst>
              <a:ext uri="{FF2B5EF4-FFF2-40B4-BE49-F238E27FC236}">
                <a16:creationId xmlns:a16="http://schemas.microsoft.com/office/drawing/2014/main" id="{83F84A04-2D32-2A23-F33B-1C050B77D957}"/>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AEC813F6-1F68-3C91-06A6-ABE667467804}"/>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3020619F-C1BA-9B51-EC1E-C6771118F219}"/>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C0DC3D6A-C071-F3E6-C38F-B805D1E0FE21}"/>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3F9A8637-F061-36DC-022A-F296C67DE59F}"/>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6A77B915-C458-1D42-6712-8E8F8B9FAE13}"/>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FE593342-E5E4-683B-D579-2CE90503AFDD}"/>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9078F2C8-53D8-E84F-00C6-E434A7759F7A}"/>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DD420BA0-96BD-7023-A6E9-EF60DE272610}"/>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A26909E0-51F9-EEB8-B05F-E821888A7CFE}"/>
              </a:ext>
            </a:extLst>
          </p:cNvPr>
          <p:cNvPicPr>
            <a:picLocks noChangeAspect="1"/>
          </p:cNvPicPr>
          <p:nvPr/>
        </p:nvPicPr>
        <p:blipFill>
          <a:blip r:embed="rId7"/>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20DFE343-4D1F-6F91-9F92-D3119E5B98FB}"/>
              </a:ext>
            </a:extLst>
          </p:cNvPr>
          <p:cNvSpPr txBox="1"/>
          <p:nvPr/>
        </p:nvSpPr>
        <p:spPr>
          <a:xfrm>
            <a:off x="-682572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9" name="Ellipse 38">
            <a:extLst>
              <a:ext uri="{FF2B5EF4-FFF2-40B4-BE49-F238E27FC236}">
                <a16:creationId xmlns:a16="http://schemas.microsoft.com/office/drawing/2014/main" id="{60B485BE-3DAF-BC54-457B-16226E6BB3B9}"/>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6FFCBF51-C62B-C858-1657-75B03DBEF013}"/>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C3F2FA07-51C9-9B72-61CE-3F0BD3D13D63}"/>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0" name="Grafik 9" descr="Ein Bild, das Uhr, Kreis, Wanduhr, Quarzuhr enthält.&#10;&#10;KI-generierte Inhalte können fehlerhaft sein.">
            <a:extLst>
              <a:ext uri="{FF2B5EF4-FFF2-40B4-BE49-F238E27FC236}">
                <a16:creationId xmlns:a16="http://schemas.microsoft.com/office/drawing/2014/main" id="{BEB5BB62-2E79-66F5-70A3-4BE40E56DF03}"/>
              </a:ext>
            </a:extLst>
          </p:cNvPr>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04775" y="1581911"/>
            <a:ext cx="360000" cy="360000"/>
          </a:xfrm>
          <a:prstGeom prst="rect">
            <a:avLst/>
          </a:prstGeom>
        </p:spPr>
      </p:pic>
      <p:sp>
        <p:nvSpPr>
          <p:cNvPr id="45" name="Textfeld 44">
            <a:extLst>
              <a:ext uri="{FF2B5EF4-FFF2-40B4-BE49-F238E27FC236}">
                <a16:creationId xmlns:a16="http://schemas.microsoft.com/office/drawing/2014/main" id="{10DF1D40-370E-00EB-C9F7-FDC4F94DD8B8}"/>
              </a:ext>
            </a:extLst>
          </p:cNvPr>
          <p:cNvSpPr txBox="1"/>
          <p:nvPr/>
        </p:nvSpPr>
        <p:spPr>
          <a:xfrm>
            <a:off x="14908512" y="3321392"/>
            <a:ext cx="385495" cy="553998"/>
          </a:xfrm>
          <a:prstGeom prst="rect">
            <a:avLst/>
          </a:prstGeom>
          <a:noFill/>
        </p:spPr>
        <p:txBody>
          <a:bodyPr wrap="square" rtlCol="0">
            <a:spAutoFit/>
          </a:bodyPr>
          <a:lstStyle/>
          <a:p>
            <a:pPr algn="r"/>
            <a:r>
              <a:rPr lang="de-DE" sz="3000" b="1" dirty="0"/>
              <a:t>€</a:t>
            </a:r>
          </a:p>
        </p:txBody>
      </p:sp>
      <p:sp>
        <p:nvSpPr>
          <p:cNvPr id="46" name="Textfeld 45">
            <a:extLst>
              <a:ext uri="{FF2B5EF4-FFF2-40B4-BE49-F238E27FC236}">
                <a16:creationId xmlns:a16="http://schemas.microsoft.com/office/drawing/2014/main" id="{8829C3C7-D976-C8BE-8E00-7485FA4E8BE8}"/>
              </a:ext>
            </a:extLst>
          </p:cNvPr>
          <p:cNvSpPr txBox="1"/>
          <p:nvPr/>
        </p:nvSpPr>
        <p:spPr>
          <a:xfrm>
            <a:off x="13778318" y="-555116"/>
            <a:ext cx="367589" cy="7478970"/>
          </a:xfrm>
          <a:prstGeom prst="rect">
            <a:avLst/>
          </a:prstGeom>
          <a:noFill/>
        </p:spPr>
        <p:txBody>
          <a:bodyPr wrap="square" rtlCol="0">
            <a:spAutoFit/>
          </a:bodyPr>
          <a:lstStyle/>
          <a:p>
            <a:pPr algn="r"/>
            <a:r>
              <a:rPr lang="de-DE" sz="4800" b="1" dirty="0"/>
              <a:t>0123456789</a:t>
            </a:r>
          </a:p>
        </p:txBody>
      </p:sp>
      <p:sp>
        <p:nvSpPr>
          <p:cNvPr id="47" name="Textfeld 46">
            <a:extLst>
              <a:ext uri="{FF2B5EF4-FFF2-40B4-BE49-F238E27FC236}">
                <a16:creationId xmlns:a16="http://schemas.microsoft.com/office/drawing/2014/main" id="{BB518F5B-C25B-ADEF-831E-DDA753018815}"/>
              </a:ext>
            </a:extLst>
          </p:cNvPr>
          <p:cNvSpPr txBox="1"/>
          <p:nvPr/>
        </p:nvSpPr>
        <p:spPr>
          <a:xfrm>
            <a:off x="14458256" y="-555116"/>
            <a:ext cx="367589" cy="7478970"/>
          </a:xfrm>
          <a:prstGeom prst="rect">
            <a:avLst/>
          </a:prstGeom>
          <a:noFill/>
        </p:spPr>
        <p:txBody>
          <a:bodyPr wrap="square" rtlCol="0">
            <a:spAutoFit/>
          </a:bodyPr>
          <a:lstStyle/>
          <a:p>
            <a:pPr algn="r"/>
            <a:r>
              <a:rPr lang="de-DE" sz="4800" b="1" dirty="0"/>
              <a:t>0123456789</a:t>
            </a:r>
          </a:p>
        </p:txBody>
      </p:sp>
      <p:sp>
        <p:nvSpPr>
          <p:cNvPr id="49" name="Textfeld 48">
            <a:extLst>
              <a:ext uri="{FF2B5EF4-FFF2-40B4-BE49-F238E27FC236}">
                <a16:creationId xmlns:a16="http://schemas.microsoft.com/office/drawing/2014/main" id="{BB2E478C-0E40-861E-109D-69D96AEB7673}"/>
              </a:ext>
            </a:extLst>
          </p:cNvPr>
          <p:cNvSpPr txBox="1"/>
          <p:nvPr/>
        </p:nvSpPr>
        <p:spPr>
          <a:xfrm>
            <a:off x="14118287" y="166244"/>
            <a:ext cx="367589" cy="7478970"/>
          </a:xfrm>
          <a:prstGeom prst="rect">
            <a:avLst/>
          </a:prstGeom>
          <a:noFill/>
        </p:spPr>
        <p:txBody>
          <a:bodyPr wrap="square" rtlCol="0">
            <a:spAutoFit/>
          </a:bodyPr>
          <a:lstStyle/>
          <a:p>
            <a:pPr algn="r"/>
            <a:r>
              <a:rPr lang="de-DE" sz="4800" b="1" dirty="0"/>
              <a:t>0123456789</a:t>
            </a:r>
          </a:p>
        </p:txBody>
      </p:sp>
      <p:sp>
        <p:nvSpPr>
          <p:cNvPr id="50" name="Textfeld 49">
            <a:extLst>
              <a:ext uri="{FF2B5EF4-FFF2-40B4-BE49-F238E27FC236}">
                <a16:creationId xmlns:a16="http://schemas.microsoft.com/office/drawing/2014/main" id="{3BC72B5C-80E9-332C-3648-455A0E0FD9CE}"/>
              </a:ext>
            </a:extLst>
          </p:cNvPr>
          <p:cNvSpPr txBox="1"/>
          <p:nvPr/>
        </p:nvSpPr>
        <p:spPr>
          <a:xfrm>
            <a:off x="13371674" y="2381124"/>
            <a:ext cx="367589" cy="7478970"/>
          </a:xfrm>
          <a:prstGeom prst="rect">
            <a:avLst/>
          </a:prstGeom>
          <a:noFill/>
        </p:spPr>
        <p:txBody>
          <a:bodyPr wrap="square" rtlCol="0">
            <a:spAutoFit/>
          </a:bodyPr>
          <a:lstStyle/>
          <a:p>
            <a:pPr algn="r"/>
            <a:r>
              <a:rPr lang="de-DE" sz="4800" b="1" dirty="0"/>
              <a:t>0123456789</a:t>
            </a:r>
          </a:p>
        </p:txBody>
      </p:sp>
      <p:sp>
        <p:nvSpPr>
          <p:cNvPr id="52" name="Rechteck 51">
            <a:extLst>
              <a:ext uri="{FF2B5EF4-FFF2-40B4-BE49-F238E27FC236}">
                <a16:creationId xmlns:a16="http://schemas.microsoft.com/office/drawing/2014/main" id="{F1C552A8-6493-EAB6-E754-05A37A7A7EE6}"/>
              </a:ext>
            </a:extLst>
          </p:cNvPr>
          <p:cNvSpPr/>
          <p:nvPr/>
        </p:nvSpPr>
        <p:spPr>
          <a:xfrm>
            <a:off x="13342012" y="3861681"/>
            <a:ext cx="1676400" cy="29963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grpSp>
        <p:nvGrpSpPr>
          <p:cNvPr id="70" name="Gruppieren 69">
            <a:extLst>
              <a:ext uri="{FF2B5EF4-FFF2-40B4-BE49-F238E27FC236}">
                <a16:creationId xmlns:a16="http://schemas.microsoft.com/office/drawing/2014/main" id="{D5A5FB6F-8F3E-E63E-9B13-077EE5B94EEE}"/>
              </a:ext>
            </a:extLst>
          </p:cNvPr>
          <p:cNvGrpSpPr/>
          <p:nvPr/>
        </p:nvGrpSpPr>
        <p:grpSpPr>
          <a:xfrm>
            <a:off x="-6707401" y="2517067"/>
            <a:ext cx="5773770" cy="461665"/>
            <a:chOff x="1049283" y="2699620"/>
            <a:chExt cx="5773770" cy="461665"/>
          </a:xfrm>
        </p:grpSpPr>
        <p:sp>
          <p:nvSpPr>
            <p:cNvPr id="54" name="Textfeld 53">
              <a:extLst>
                <a:ext uri="{FF2B5EF4-FFF2-40B4-BE49-F238E27FC236}">
                  <a16:creationId xmlns:a16="http://schemas.microsoft.com/office/drawing/2014/main" id="{96CABD97-CBE7-1A45-7E50-69DEB33E25F6}"/>
                </a:ext>
              </a:extLst>
            </p:cNvPr>
            <p:cNvSpPr txBox="1"/>
            <p:nvPr/>
          </p:nvSpPr>
          <p:spPr>
            <a:xfrm>
              <a:off x="1049283" y="2699620"/>
              <a:ext cx="2889890" cy="461665"/>
            </a:xfrm>
            <a:prstGeom prst="rect">
              <a:avLst/>
            </a:prstGeom>
            <a:noFill/>
          </p:spPr>
          <p:txBody>
            <a:bodyPr wrap="square" rtlCol="0">
              <a:spAutoFit/>
            </a:bodyPr>
            <a:lstStyle/>
            <a:p>
              <a:r>
                <a:rPr lang="de-DE" sz="2400" dirty="0"/>
                <a:t>Projektinitiierung</a:t>
              </a:r>
            </a:p>
          </p:txBody>
        </p:sp>
        <p:sp>
          <p:nvSpPr>
            <p:cNvPr id="60" name="Textfeld 59">
              <a:extLst>
                <a:ext uri="{FF2B5EF4-FFF2-40B4-BE49-F238E27FC236}">
                  <a16:creationId xmlns:a16="http://schemas.microsoft.com/office/drawing/2014/main" id="{4262CC42-4575-5EB6-E592-3BA0B67E1B16}"/>
                </a:ext>
              </a:extLst>
            </p:cNvPr>
            <p:cNvSpPr txBox="1"/>
            <p:nvPr/>
          </p:nvSpPr>
          <p:spPr>
            <a:xfrm>
              <a:off x="5669082" y="2699620"/>
              <a:ext cx="1153971" cy="461665"/>
            </a:xfrm>
            <a:prstGeom prst="rect">
              <a:avLst/>
            </a:prstGeom>
            <a:noFill/>
          </p:spPr>
          <p:txBody>
            <a:bodyPr wrap="square" rtlCol="0">
              <a:spAutoFit/>
            </a:bodyPr>
            <a:lstStyle/>
            <a:p>
              <a:pPr algn="r"/>
              <a:r>
                <a:rPr lang="de-DE" sz="2400" dirty="0"/>
                <a:t>480 €</a:t>
              </a:r>
            </a:p>
          </p:txBody>
        </p:sp>
      </p:grpSp>
      <p:sp>
        <p:nvSpPr>
          <p:cNvPr id="43" name="Textfeld 42">
            <a:extLst>
              <a:ext uri="{FF2B5EF4-FFF2-40B4-BE49-F238E27FC236}">
                <a16:creationId xmlns:a16="http://schemas.microsoft.com/office/drawing/2014/main" id="{B4170273-4F22-E96F-DADE-00FEE2EE14BB}"/>
              </a:ext>
            </a:extLst>
          </p:cNvPr>
          <p:cNvSpPr txBox="1"/>
          <p:nvPr/>
        </p:nvSpPr>
        <p:spPr>
          <a:xfrm>
            <a:off x="12673774" y="3793433"/>
            <a:ext cx="2746786" cy="461665"/>
          </a:xfrm>
          <a:prstGeom prst="rect">
            <a:avLst/>
          </a:prstGeom>
          <a:noFill/>
        </p:spPr>
        <p:txBody>
          <a:bodyPr wrap="square" rtlCol="0">
            <a:spAutoFit/>
          </a:bodyPr>
          <a:lstStyle/>
          <a:p>
            <a:pPr algn="r"/>
            <a:r>
              <a:rPr lang="de-DE" sz="2400" dirty="0"/>
              <a:t>Gesamtkosten</a:t>
            </a:r>
          </a:p>
        </p:txBody>
      </p:sp>
      <p:sp>
        <p:nvSpPr>
          <p:cNvPr id="88" name="Rechteck 87">
            <a:extLst>
              <a:ext uri="{FF2B5EF4-FFF2-40B4-BE49-F238E27FC236}">
                <a16:creationId xmlns:a16="http://schemas.microsoft.com/office/drawing/2014/main" id="{4FEFC1F5-324C-1962-5ECB-3F94F932FAEB}"/>
              </a:ext>
            </a:extLst>
          </p:cNvPr>
          <p:cNvSpPr/>
          <p:nvPr/>
        </p:nvSpPr>
        <p:spPr>
          <a:xfrm>
            <a:off x="13307707" y="0"/>
            <a:ext cx="1676400" cy="3245177"/>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a:p>
        </p:txBody>
      </p:sp>
      <p:grpSp>
        <p:nvGrpSpPr>
          <p:cNvPr id="14" name="Gruppieren 13">
            <a:extLst>
              <a:ext uri="{FF2B5EF4-FFF2-40B4-BE49-F238E27FC236}">
                <a16:creationId xmlns:a16="http://schemas.microsoft.com/office/drawing/2014/main" id="{33A51D73-805D-C2B1-0689-8658AC3D9CF2}"/>
              </a:ext>
            </a:extLst>
          </p:cNvPr>
          <p:cNvGrpSpPr/>
          <p:nvPr/>
        </p:nvGrpSpPr>
        <p:grpSpPr>
          <a:xfrm>
            <a:off x="-6707401" y="2881122"/>
            <a:ext cx="5773770" cy="461665"/>
            <a:chOff x="1049283" y="3097815"/>
            <a:chExt cx="5773770" cy="461665"/>
          </a:xfrm>
        </p:grpSpPr>
        <p:sp>
          <p:nvSpPr>
            <p:cNvPr id="20" name="Textfeld 19">
              <a:extLst>
                <a:ext uri="{FF2B5EF4-FFF2-40B4-BE49-F238E27FC236}">
                  <a16:creationId xmlns:a16="http://schemas.microsoft.com/office/drawing/2014/main" id="{ECB28EEF-4D19-3965-A0FD-B39F608A2641}"/>
                </a:ext>
              </a:extLst>
            </p:cNvPr>
            <p:cNvSpPr txBox="1"/>
            <p:nvPr/>
          </p:nvSpPr>
          <p:spPr>
            <a:xfrm>
              <a:off x="1049283" y="3097815"/>
              <a:ext cx="2889890" cy="461665"/>
            </a:xfrm>
            <a:prstGeom prst="rect">
              <a:avLst/>
            </a:prstGeom>
            <a:noFill/>
          </p:spPr>
          <p:txBody>
            <a:bodyPr wrap="square" rtlCol="0">
              <a:spAutoFit/>
            </a:bodyPr>
            <a:lstStyle/>
            <a:p>
              <a:r>
                <a:rPr lang="de-DE" sz="2400" dirty="0"/>
                <a:t>Analyse &amp; Planung</a:t>
              </a:r>
            </a:p>
          </p:txBody>
        </p:sp>
        <p:sp>
          <p:nvSpPr>
            <p:cNvPr id="42" name="Textfeld 41">
              <a:extLst>
                <a:ext uri="{FF2B5EF4-FFF2-40B4-BE49-F238E27FC236}">
                  <a16:creationId xmlns:a16="http://schemas.microsoft.com/office/drawing/2014/main" id="{CAF73707-498A-3E67-3F99-792F135D584F}"/>
                </a:ext>
              </a:extLst>
            </p:cNvPr>
            <p:cNvSpPr txBox="1"/>
            <p:nvPr/>
          </p:nvSpPr>
          <p:spPr>
            <a:xfrm>
              <a:off x="5809370" y="3097815"/>
              <a:ext cx="1013683" cy="461665"/>
            </a:xfrm>
            <a:prstGeom prst="rect">
              <a:avLst/>
            </a:prstGeom>
            <a:noFill/>
          </p:spPr>
          <p:txBody>
            <a:bodyPr wrap="square" rtlCol="0">
              <a:spAutoFit/>
            </a:bodyPr>
            <a:lstStyle/>
            <a:p>
              <a:pPr algn="r"/>
              <a:r>
                <a:rPr lang="de-DE" sz="2400" dirty="0"/>
                <a:t>160 €</a:t>
              </a:r>
            </a:p>
          </p:txBody>
        </p:sp>
      </p:grpSp>
      <p:grpSp>
        <p:nvGrpSpPr>
          <p:cNvPr id="53" name="Gruppieren 52">
            <a:extLst>
              <a:ext uri="{FF2B5EF4-FFF2-40B4-BE49-F238E27FC236}">
                <a16:creationId xmlns:a16="http://schemas.microsoft.com/office/drawing/2014/main" id="{B15B0392-12D6-C8E1-0A28-655D238025AE}"/>
              </a:ext>
            </a:extLst>
          </p:cNvPr>
          <p:cNvGrpSpPr/>
          <p:nvPr/>
        </p:nvGrpSpPr>
        <p:grpSpPr>
          <a:xfrm>
            <a:off x="-6707401" y="3245177"/>
            <a:ext cx="5773770" cy="461665"/>
            <a:chOff x="1049283" y="3455042"/>
            <a:chExt cx="5773770" cy="461665"/>
          </a:xfrm>
        </p:grpSpPr>
        <p:sp>
          <p:nvSpPr>
            <p:cNvPr id="55" name="Textfeld 54">
              <a:extLst>
                <a:ext uri="{FF2B5EF4-FFF2-40B4-BE49-F238E27FC236}">
                  <a16:creationId xmlns:a16="http://schemas.microsoft.com/office/drawing/2014/main" id="{1EF86E54-9BFC-3701-67EE-91609E4A6A5B}"/>
                </a:ext>
              </a:extLst>
            </p:cNvPr>
            <p:cNvSpPr txBox="1"/>
            <p:nvPr/>
          </p:nvSpPr>
          <p:spPr>
            <a:xfrm>
              <a:off x="1049283" y="3455042"/>
              <a:ext cx="2889890" cy="461665"/>
            </a:xfrm>
            <a:prstGeom prst="rect">
              <a:avLst/>
            </a:prstGeom>
            <a:noFill/>
          </p:spPr>
          <p:txBody>
            <a:bodyPr wrap="square" rtlCol="0">
              <a:spAutoFit/>
            </a:bodyPr>
            <a:lstStyle/>
            <a:p>
              <a:r>
                <a:rPr lang="de-DE" sz="2400" dirty="0"/>
                <a:t>Implementierung</a:t>
              </a:r>
            </a:p>
          </p:txBody>
        </p:sp>
        <p:sp>
          <p:nvSpPr>
            <p:cNvPr id="56" name="Textfeld 55">
              <a:extLst>
                <a:ext uri="{FF2B5EF4-FFF2-40B4-BE49-F238E27FC236}">
                  <a16:creationId xmlns:a16="http://schemas.microsoft.com/office/drawing/2014/main" id="{00D2E4CA-CC59-C8BA-A1B9-252F8EBDB750}"/>
                </a:ext>
              </a:extLst>
            </p:cNvPr>
            <p:cNvSpPr txBox="1"/>
            <p:nvPr/>
          </p:nvSpPr>
          <p:spPr>
            <a:xfrm>
              <a:off x="5757960" y="3455042"/>
              <a:ext cx="1065093" cy="461665"/>
            </a:xfrm>
            <a:prstGeom prst="rect">
              <a:avLst/>
            </a:prstGeom>
            <a:noFill/>
          </p:spPr>
          <p:txBody>
            <a:bodyPr wrap="square" rtlCol="0">
              <a:spAutoFit/>
            </a:bodyPr>
            <a:lstStyle/>
            <a:p>
              <a:pPr algn="r"/>
              <a:r>
                <a:rPr lang="de-DE" sz="2400" dirty="0"/>
                <a:t>420 €</a:t>
              </a:r>
            </a:p>
          </p:txBody>
        </p:sp>
      </p:grpSp>
      <p:sp>
        <p:nvSpPr>
          <p:cNvPr id="57" name="Textfeld 56">
            <a:extLst>
              <a:ext uri="{FF2B5EF4-FFF2-40B4-BE49-F238E27FC236}">
                <a16:creationId xmlns:a16="http://schemas.microsoft.com/office/drawing/2014/main" id="{0DDDB314-5777-169A-CE08-DE4F244630FB}"/>
              </a:ext>
            </a:extLst>
          </p:cNvPr>
          <p:cNvSpPr txBox="1"/>
          <p:nvPr/>
        </p:nvSpPr>
        <p:spPr>
          <a:xfrm>
            <a:off x="13572550" y="3349967"/>
            <a:ext cx="385495" cy="553998"/>
          </a:xfrm>
          <a:prstGeom prst="rect">
            <a:avLst/>
          </a:prstGeom>
          <a:noFill/>
        </p:spPr>
        <p:txBody>
          <a:bodyPr wrap="square" rtlCol="0">
            <a:spAutoFit/>
          </a:bodyPr>
          <a:lstStyle/>
          <a:p>
            <a:pPr algn="r"/>
            <a:r>
              <a:rPr lang="de-DE" sz="3000" b="1" dirty="0"/>
              <a:t>.</a:t>
            </a:r>
          </a:p>
        </p:txBody>
      </p:sp>
      <p:grpSp>
        <p:nvGrpSpPr>
          <p:cNvPr id="58" name="Gruppieren 57">
            <a:extLst>
              <a:ext uri="{FF2B5EF4-FFF2-40B4-BE49-F238E27FC236}">
                <a16:creationId xmlns:a16="http://schemas.microsoft.com/office/drawing/2014/main" id="{451B025B-05BA-4033-63E5-245EA108E5F8}"/>
              </a:ext>
            </a:extLst>
          </p:cNvPr>
          <p:cNvGrpSpPr/>
          <p:nvPr/>
        </p:nvGrpSpPr>
        <p:grpSpPr>
          <a:xfrm>
            <a:off x="-6707401" y="3609232"/>
            <a:ext cx="5773770" cy="461665"/>
            <a:chOff x="1049283" y="3812269"/>
            <a:chExt cx="5773770" cy="461665"/>
          </a:xfrm>
        </p:grpSpPr>
        <p:sp>
          <p:nvSpPr>
            <p:cNvPr id="59" name="Textfeld 58">
              <a:extLst>
                <a:ext uri="{FF2B5EF4-FFF2-40B4-BE49-F238E27FC236}">
                  <a16:creationId xmlns:a16="http://schemas.microsoft.com/office/drawing/2014/main" id="{1B6D1865-0916-8999-9356-BA7B36E892C8}"/>
                </a:ext>
              </a:extLst>
            </p:cNvPr>
            <p:cNvSpPr txBox="1"/>
            <p:nvPr/>
          </p:nvSpPr>
          <p:spPr>
            <a:xfrm>
              <a:off x="1049283" y="3812269"/>
              <a:ext cx="2889890" cy="461665"/>
            </a:xfrm>
            <a:prstGeom prst="rect">
              <a:avLst/>
            </a:prstGeom>
            <a:noFill/>
          </p:spPr>
          <p:txBody>
            <a:bodyPr wrap="square" rtlCol="0">
              <a:spAutoFit/>
            </a:bodyPr>
            <a:lstStyle/>
            <a:p>
              <a:r>
                <a:rPr lang="de-DE" sz="2400" dirty="0"/>
                <a:t>Tests</a:t>
              </a:r>
            </a:p>
          </p:txBody>
        </p:sp>
        <p:sp>
          <p:nvSpPr>
            <p:cNvPr id="61" name="Textfeld 60">
              <a:extLst>
                <a:ext uri="{FF2B5EF4-FFF2-40B4-BE49-F238E27FC236}">
                  <a16:creationId xmlns:a16="http://schemas.microsoft.com/office/drawing/2014/main" id="{9EE54B9A-6BCA-23DF-810F-B2CB7557877D}"/>
                </a:ext>
              </a:extLst>
            </p:cNvPr>
            <p:cNvSpPr txBox="1"/>
            <p:nvPr/>
          </p:nvSpPr>
          <p:spPr>
            <a:xfrm>
              <a:off x="5757960" y="3812269"/>
              <a:ext cx="1065093" cy="461665"/>
            </a:xfrm>
            <a:prstGeom prst="rect">
              <a:avLst/>
            </a:prstGeom>
            <a:noFill/>
          </p:spPr>
          <p:txBody>
            <a:bodyPr wrap="square" rtlCol="0">
              <a:spAutoFit/>
            </a:bodyPr>
            <a:lstStyle/>
            <a:p>
              <a:pPr algn="r"/>
              <a:r>
                <a:rPr lang="de-DE" sz="2400" dirty="0"/>
                <a:t>100 €</a:t>
              </a:r>
            </a:p>
          </p:txBody>
        </p:sp>
      </p:grpSp>
      <p:grpSp>
        <p:nvGrpSpPr>
          <p:cNvPr id="62" name="Gruppieren 61">
            <a:extLst>
              <a:ext uri="{FF2B5EF4-FFF2-40B4-BE49-F238E27FC236}">
                <a16:creationId xmlns:a16="http://schemas.microsoft.com/office/drawing/2014/main" id="{6792C07F-2774-E97F-115C-9AE45779CA78}"/>
              </a:ext>
            </a:extLst>
          </p:cNvPr>
          <p:cNvGrpSpPr/>
          <p:nvPr/>
        </p:nvGrpSpPr>
        <p:grpSpPr>
          <a:xfrm>
            <a:off x="-6707401" y="3973287"/>
            <a:ext cx="5773770" cy="461665"/>
            <a:chOff x="1049283" y="4169496"/>
            <a:chExt cx="5773770" cy="461665"/>
          </a:xfrm>
        </p:grpSpPr>
        <p:sp>
          <p:nvSpPr>
            <p:cNvPr id="63" name="Textfeld 62">
              <a:extLst>
                <a:ext uri="{FF2B5EF4-FFF2-40B4-BE49-F238E27FC236}">
                  <a16:creationId xmlns:a16="http://schemas.microsoft.com/office/drawing/2014/main" id="{40C32C3D-452C-3F81-37B3-28F71E249EAE}"/>
                </a:ext>
              </a:extLst>
            </p:cNvPr>
            <p:cNvSpPr txBox="1"/>
            <p:nvPr/>
          </p:nvSpPr>
          <p:spPr>
            <a:xfrm>
              <a:off x="1049283" y="4169496"/>
              <a:ext cx="2889890" cy="461665"/>
            </a:xfrm>
            <a:prstGeom prst="rect">
              <a:avLst/>
            </a:prstGeom>
            <a:noFill/>
          </p:spPr>
          <p:txBody>
            <a:bodyPr wrap="square" rtlCol="0">
              <a:spAutoFit/>
            </a:bodyPr>
            <a:lstStyle/>
            <a:p>
              <a:r>
                <a:rPr lang="de-DE" sz="2400" dirty="0" err="1"/>
                <a:t>Deployment</a:t>
              </a:r>
              <a:endParaRPr lang="de-DE" sz="2400" dirty="0"/>
            </a:p>
          </p:txBody>
        </p:sp>
        <p:sp>
          <p:nvSpPr>
            <p:cNvPr id="64" name="Textfeld 63">
              <a:extLst>
                <a:ext uri="{FF2B5EF4-FFF2-40B4-BE49-F238E27FC236}">
                  <a16:creationId xmlns:a16="http://schemas.microsoft.com/office/drawing/2014/main" id="{461969CE-9A46-AD05-014A-480F0871B832}"/>
                </a:ext>
              </a:extLst>
            </p:cNvPr>
            <p:cNvSpPr txBox="1"/>
            <p:nvPr/>
          </p:nvSpPr>
          <p:spPr>
            <a:xfrm>
              <a:off x="5738504" y="4169496"/>
              <a:ext cx="1084549" cy="461665"/>
            </a:xfrm>
            <a:prstGeom prst="rect">
              <a:avLst/>
            </a:prstGeom>
            <a:noFill/>
          </p:spPr>
          <p:txBody>
            <a:bodyPr wrap="square" rtlCol="0">
              <a:spAutoFit/>
            </a:bodyPr>
            <a:lstStyle/>
            <a:p>
              <a:pPr algn="r"/>
              <a:r>
                <a:rPr lang="de-DE" sz="2400" dirty="0"/>
                <a:t>105 €</a:t>
              </a:r>
            </a:p>
          </p:txBody>
        </p:sp>
      </p:grpSp>
      <p:grpSp>
        <p:nvGrpSpPr>
          <p:cNvPr id="65" name="Gruppieren 64">
            <a:extLst>
              <a:ext uri="{FF2B5EF4-FFF2-40B4-BE49-F238E27FC236}">
                <a16:creationId xmlns:a16="http://schemas.microsoft.com/office/drawing/2014/main" id="{AEC1638E-DA34-1DA1-DFC2-3EDBD979540B}"/>
              </a:ext>
            </a:extLst>
          </p:cNvPr>
          <p:cNvGrpSpPr/>
          <p:nvPr/>
        </p:nvGrpSpPr>
        <p:grpSpPr>
          <a:xfrm>
            <a:off x="-6707401" y="4337342"/>
            <a:ext cx="5773770" cy="461665"/>
            <a:chOff x="1049283" y="4526723"/>
            <a:chExt cx="5773770" cy="461665"/>
          </a:xfrm>
        </p:grpSpPr>
        <p:sp>
          <p:nvSpPr>
            <p:cNvPr id="66" name="Textfeld 65">
              <a:extLst>
                <a:ext uri="{FF2B5EF4-FFF2-40B4-BE49-F238E27FC236}">
                  <a16:creationId xmlns:a16="http://schemas.microsoft.com/office/drawing/2014/main" id="{63C14235-E3BF-D089-9F98-F00AAAD59364}"/>
                </a:ext>
              </a:extLst>
            </p:cNvPr>
            <p:cNvSpPr txBox="1"/>
            <p:nvPr/>
          </p:nvSpPr>
          <p:spPr>
            <a:xfrm>
              <a:off x="1049283" y="4526723"/>
              <a:ext cx="2889890" cy="461665"/>
            </a:xfrm>
            <a:prstGeom prst="rect">
              <a:avLst/>
            </a:prstGeom>
            <a:noFill/>
          </p:spPr>
          <p:txBody>
            <a:bodyPr wrap="square" rtlCol="0">
              <a:spAutoFit/>
            </a:bodyPr>
            <a:lstStyle/>
            <a:p>
              <a:r>
                <a:rPr lang="de-DE" sz="2400" dirty="0"/>
                <a:t>Nachbereitung</a:t>
              </a:r>
            </a:p>
          </p:txBody>
        </p:sp>
        <p:sp>
          <p:nvSpPr>
            <p:cNvPr id="67" name="Textfeld 66">
              <a:extLst>
                <a:ext uri="{FF2B5EF4-FFF2-40B4-BE49-F238E27FC236}">
                  <a16:creationId xmlns:a16="http://schemas.microsoft.com/office/drawing/2014/main" id="{FB442289-6411-B684-C05D-EB6DD8C0601D}"/>
                </a:ext>
              </a:extLst>
            </p:cNvPr>
            <p:cNvSpPr txBox="1"/>
            <p:nvPr/>
          </p:nvSpPr>
          <p:spPr>
            <a:xfrm>
              <a:off x="5910360" y="4526723"/>
              <a:ext cx="912693" cy="461665"/>
            </a:xfrm>
            <a:prstGeom prst="rect">
              <a:avLst/>
            </a:prstGeom>
            <a:noFill/>
          </p:spPr>
          <p:txBody>
            <a:bodyPr wrap="square" rtlCol="0">
              <a:spAutoFit/>
            </a:bodyPr>
            <a:lstStyle/>
            <a:p>
              <a:pPr algn="r"/>
              <a:r>
                <a:rPr lang="de-DE" sz="2400" dirty="0"/>
                <a:t>80 €</a:t>
              </a:r>
            </a:p>
          </p:txBody>
        </p:sp>
      </p:grpSp>
      <p:grpSp>
        <p:nvGrpSpPr>
          <p:cNvPr id="68" name="Gruppieren 67">
            <a:extLst>
              <a:ext uri="{FF2B5EF4-FFF2-40B4-BE49-F238E27FC236}">
                <a16:creationId xmlns:a16="http://schemas.microsoft.com/office/drawing/2014/main" id="{2FFB182A-5897-C972-AD54-0D684B81B24B}"/>
              </a:ext>
            </a:extLst>
          </p:cNvPr>
          <p:cNvGrpSpPr/>
          <p:nvPr/>
        </p:nvGrpSpPr>
        <p:grpSpPr>
          <a:xfrm>
            <a:off x="-6707401" y="4802997"/>
            <a:ext cx="5773770" cy="461665"/>
            <a:chOff x="1049283" y="4883950"/>
            <a:chExt cx="5773770" cy="461665"/>
          </a:xfrm>
        </p:grpSpPr>
        <p:sp>
          <p:nvSpPr>
            <p:cNvPr id="69" name="Textfeld 68">
              <a:extLst>
                <a:ext uri="{FF2B5EF4-FFF2-40B4-BE49-F238E27FC236}">
                  <a16:creationId xmlns:a16="http://schemas.microsoft.com/office/drawing/2014/main" id="{5B60C814-D2CB-0666-C0B3-B3F59FFE4AD3}"/>
                </a:ext>
              </a:extLst>
            </p:cNvPr>
            <p:cNvSpPr txBox="1"/>
            <p:nvPr/>
          </p:nvSpPr>
          <p:spPr>
            <a:xfrm>
              <a:off x="1049283" y="4883950"/>
              <a:ext cx="4346003" cy="461665"/>
            </a:xfrm>
            <a:prstGeom prst="rect">
              <a:avLst/>
            </a:prstGeom>
            <a:noFill/>
          </p:spPr>
          <p:txBody>
            <a:bodyPr wrap="square" rtlCol="0">
              <a:spAutoFit/>
            </a:bodyPr>
            <a:lstStyle/>
            <a:p>
              <a:r>
                <a:rPr lang="de-DE" sz="2400" dirty="0"/>
                <a:t>Ressourcenkostenpauschale</a:t>
              </a:r>
            </a:p>
          </p:txBody>
        </p:sp>
        <p:sp>
          <p:nvSpPr>
            <p:cNvPr id="71" name="Textfeld 70">
              <a:extLst>
                <a:ext uri="{FF2B5EF4-FFF2-40B4-BE49-F238E27FC236}">
                  <a16:creationId xmlns:a16="http://schemas.microsoft.com/office/drawing/2014/main" id="{E1976303-7697-2653-2DFA-7ABD93C59322}"/>
                </a:ext>
              </a:extLst>
            </p:cNvPr>
            <p:cNvSpPr txBox="1"/>
            <p:nvPr/>
          </p:nvSpPr>
          <p:spPr>
            <a:xfrm>
              <a:off x="5669082" y="4883950"/>
              <a:ext cx="1153971" cy="461665"/>
            </a:xfrm>
            <a:prstGeom prst="rect">
              <a:avLst/>
            </a:prstGeom>
            <a:noFill/>
          </p:spPr>
          <p:txBody>
            <a:bodyPr wrap="square" rtlCol="0">
              <a:spAutoFit/>
            </a:bodyPr>
            <a:lstStyle/>
            <a:p>
              <a:pPr algn="r"/>
              <a:r>
                <a:rPr lang="de-DE" sz="2400" dirty="0"/>
                <a:t>200 €</a:t>
              </a:r>
            </a:p>
          </p:txBody>
        </p:sp>
      </p:grpSp>
      <p:cxnSp>
        <p:nvCxnSpPr>
          <p:cNvPr id="73" name="Gerader Verbinder 72">
            <a:extLst>
              <a:ext uri="{FF2B5EF4-FFF2-40B4-BE49-F238E27FC236}">
                <a16:creationId xmlns:a16="http://schemas.microsoft.com/office/drawing/2014/main" id="{BFBCF36A-A2C4-99CF-F84F-B9279EBF0368}"/>
              </a:ext>
            </a:extLst>
          </p:cNvPr>
          <p:cNvCxnSpPr>
            <a:cxnSpLocks/>
          </p:cNvCxnSpPr>
          <p:nvPr/>
        </p:nvCxnSpPr>
        <p:spPr>
          <a:xfrm flipV="1">
            <a:off x="13309912" y="3842202"/>
            <a:ext cx="1980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Gerader Verbinder 74">
            <a:extLst>
              <a:ext uri="{FF2B5EF4-FFF2-40B4-BE49-F238E27FC236}">
                <a16:creationId xmlns:a16="http://schemas.microsoft.com/office/drawing/2014/main" id="{6D911A30-69F0-B86A-45CE-D6FB71C56386}"/>
              </a:ext>
            </a:extLst>
          </p:cNvPr>
          <p:cNvCxnSpPr>
            <a:cxnSpLocks/>
          </p:cNvCxnSpPr>
          <p:nvPr/>
        </p:nvCxnSpPr>
        <p:spPr>
          <a:xfrm flipV="1">
            <a:off x="-6794873" y="2627888"/>
            <a:ext cx="0" cy="2016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7" name="Gerader Verbinder 76">
            <a:extLst>
              <a:ext uri="{FF2B5EF4-FFF2-40B4-BE49-F238E27FC236}">
                <a16:creationId xmlns:a16="http://schemas.microsoft.com/office/drawing/2014/main" id="{78B624D9-D14D-B42F-52AA-97914F9D78D9}"/>
              </a:ext>
            </a:extLst>
          </p:cNvPr>
          <p:cNvCxnSpPr>
            <a:cxnSpLocks/>
          </p:cNvCxnSpPr>
          <p:nvPr/>
        </p:nvCxnSpPr>
        <p:spPr>
          <a:xfrm flipV="1">
            <a:off x="-6794873" y="4861764"/>
            <a:ext cx="0" cy="321618"/>
          </a:xfrm>
          <a:prstGeom prst="line">
            <a:avLst/>
          </a:prstGeom>
        </p:spPr>
        <p:style>
          <a:lnRef idx="3">
            <a:schemeClr val="accent6"/>
          </a:lnRef>
          <a:fillRef idx="0">
            <a:schemeClr val="accent6"/>
          </a:fillRef>
          <a:effectRef idx="2">
            <a:schemeClr val="accent6"/>
          </a:effectRef>
          <a:fontRef idx="minor">
            <a:schemeClr val="tx1"/>
          </a:fontRef>
        </p:style>
      </p:cxnSp>
      <p:pic>
        <p:nvPicPr>
          <p:cNvPr id="79" name="Grafik 78" descr="Ein Bild, das Symbol, Schrift, Logo, Design enthält.&#10;&#10;KI-generierte Inhalte können fehlerhaft sein.">
            <a:extLst>
              <a:ext uri="{FF2B5EF4-FFF2-40B4-BE49-F238E27FC236}">
                <a16:creationId xmlns:a16="http://schemas.microsoft.com/office/drawing/2014/main" id="{8EFDD1C7-83CB-60E1-6127-FBDEB59D88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4356" y="3248021"/>
            <a:ext cx="622706" cy="622706"/>
          </a:xfrm>
          <a:prstGeom prst="rect">
            <a:avLst/>
          </a:prstGeom>
        </p:spPr>
      </p:pic>
      <p:pic>
        <p:nvPicPr>
          <p:cNvPr id="80" name="Grafik 79" descr="Ein Bild, das Screenshot, Rechteck, Reihe, Design enthält.&#10;&#10;KI-generierte Inhalte können fehlerhaft sein.">
            <a:extLst>
              <a:ext uri="{FF2B5EF4-FFF2-40B4-BE49-F238E27FC236}">
                <a16:creationId xmlns:a16="http://schemas.microsoft.com/office/drawing/2014/main" id="{FE8451D9-8CA2-F6A7-5B60-A4BB3C3D01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01672" y="4802997"/>
            <a:ext cx="441525" cy="441525"/>
          </a:xfrm>
          <a:prstGeom prst="rect">
            <a:avLst/>
          </a:prstGeom>
        </p:spPr>
      </p:pic>
      <mc:AlternateContent xmlns:mc="http://schemas.openxmlformats.org/markup-compatibility/2006" xmlns:a14="http://schemas.microsoft.com/office/drawing/2010/main">
        <mc:Choice Requires="a14">
          <p:sp>
            <p:nvSpPr>
              <p:cNvPr id="48" name="Textfeld 47">
                <a:extLst>
                  <a:ext uri="{FF2B5EF4-FFF2-40B4-BE49-F238E27FC236}">
                    <a16:creationId xmlns:a16="http://schemas.microsoft.com/office/drawing/2014/main" id="{DC195EF4-CC2B-A993-0B4A-165E06F9EF9C}"/>
                  </a:ext>
                </a:extLst>
              </p:cNvPr>
              <p:cNvSpPr txBox="1"/>
              <p:nvPr/>
            </p:nvSpPr>
            <p:spPr>
              <a:xfrm>
                <a:off x="3140522" y="2622111"/>
                <a:ext cx="5910956"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600 </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𝑇𝑖𝑐𝑘𝑒𝑡𝑠</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×5 </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𝑚𝑖𝑛</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𝑇𝑖𝑐𝑘𝑒𝑡</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=50 </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h</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de-DE" sz="2400" i="1" smtClean="0">
                          <a:effectLst/>
                          <a:latin typeface="Cambria Math" panose="02040503050406030204" pitchFamily="18" charset="0"/>
                          <a:ea typeface="Times New Roman" panose="02020603050405020304" pitchFamily="18" charset="0"/>
                          <a:cs typeface="Times New Roman" panose="02020603050405020304" pitchFamily="18" charset="0"/>
                        </a:rPr>
                        <m:t>𝑀𝑜𝑛𝑎𝑡</m:t>
                      </m:r>
                    </m:oMath>
                  </m:oMathPara>
                </a14:m>
                <a:endParaRPr lang="de-DE" sz="3200" dirty="0"/>
              </a:p>
            </p:txBody>
          </p:sp>
        </mc:Choice>
        <mc:Fallback xmlns="">
          <p:sp>
            <p:nvSpPr>
              <p:cNvPr id="48" name="Textfeld 47">
                <a:extLst>
                  <a:ext uri="{FF2B5EF4-FFF2-40B4-BE49-F238E27FC236}">
                    <a16:creationId xmlns:a16="http://schemas.microsoft.com/office/drawing/2014/main" id="{DC195EF4-CC2B-A993-0B4A-165E06F9EF9C}"/>
                  </a:ext>
                </a:extLst>
              </p:cNvPr>
              <p:cNvSpPr txBox="1">
                <a:spLocks noRot="1" noChangeAspect="1" noMove="1" noResize="1" noEditPoints="1" noAdjustHandles="1" noChangeArrowheads="1" noChangeShapeType="1" noTextEdit="1"/>
              </p:cNvSpPr>
              <p:nvPr/>
            </p:nvSpPr>
            <p:spPr>
              <a:xfrm>
                <a:off x="3140522" y="2622111"/>
                <a:ext cx="5910956" cy="461665"/>
              </a:xfrm>
              <a:prstGeom prst="rect">
                <a:avLst/>
              </a:prstGeom>
              <a:blipFill>
                <a:blip r:embed="rId13"/>
                <a:stretch>
                  <a:fillRect l="-206" r="-206" b="-184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a:extLst>
                  <a:ext uri="{FF2B5EF4-FFF2-40B4-BE49-F238E27FC236}">
                    <a16:creationId xmlns:a16="http://schemas.microsoft.com/office/drawing/2014/main" id="{BDE097DE-FBAB-7045-050B-B7B6318A6105}"/>
                  </a:ext>
                </a:extLst>
              </p:cNvPr>
              <p:cNvSpPr txBox="1"/>
              <p:nvPr/>
            </p:nvSpPr>
            <p:spPr>
              <a:xfrm>
                <a:off x="3822411" y="3211324"/>
                <a:ext cx="4547179"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2400" i="1">
                          <a:latin typeface="Cambria Math" panose="02040503050406030204" pitchFamily="18" charset="0"/>
                        </a:rPr>
                        <m:t>50 </m:t>
                      </m:r>
                      <m:r>
                        <a:rPr lang="de-DE" sz="2400" i="1">
                          <a:latin typeface="Cambria Math" panose="02040503050406030204" pitchFamily="18" charset="0"/>
                        </a:rPr>
                        <m:t>h</m:t>
                      </m:r>
                      <m:r>
                        <a:rPr lang="de-DE" sz="2400" i="1">
                          <a:latin typeface="Cambria Math" panose="02040503050406030204" pitchFamily="18" charset="0"/>
                        </a:rPr>
                        <m:t>×25 €/</m:t>
                      </m:r>
                      <m:r>
                        <a:rPr lang="de-DE" sz="2400" i="1">
                          <a:latin typeface="Cambria Math" panose="02040503050406030204" pitchFamily="18" charset="0"/>
                        </a:rPr>
                        <m:t>h</m:t>
                      </m:r>
                      <m:r>
                        <a:rPr lang="de-DE" sz="2400" i="1">
                          <a:latin typeface="Cambria Math" panose="02040503050406030204" pitchFamily="18" charset="0"/>
                        </a:rPr>
                        <m:t>=1.250 €/</m:t>
                      </m:r>
                      <m:r>
                        <a:rPr lang="de-DE" sz="2400" i="1">
                          <a:latin typeface="Cambria Math" panose="02040503050406030204" pitchFamily="18" charset="0"/>
                        </a:rPr>
                        <m:t>𝑀𝑜𝑛𝑎𝑡</m:t>
                      </m:r>
                    </m:oMath>
                  </m:oMathPara>
                </a14:m>
                <a:endParaRPr lang="de-DE" sz="3200" dirty="0"/>
              </a:p>
            </p:txBody>
          </p:sp>
        </mc:Choice>
        <mc:Fallback xmlns="">
          <p:sp>
            <p:nvSpPr>
              <p:cNvPr id="51" name="Textfeld 50">
                <a:extLst>
                  <a:ext uri="{FF2B5EF4-FFF2-40B4-BE49-F238E27FC236}">
                    <a16:creationId xmlns:a16="http://schemas.microsoft.com/office/drawing/2014/main" id="{BDE097DE-FBAB-7045-050B-B7B6318A6105}"/>
                  </a:ext>
                </a:extLst>
              </p:cNvPr>
              <p:cNvSpPr txBox="1">
                <a:spLocks noRot="1" noChangeAspect="1" noMove="1" noResize="1" noEditPoints="1" noAdjustHandles="1" noChangeArrowheads="1" noChangeShapeType="1" noTextEdit="1"/>
              </p:cNvSpPr>
              <p:nvPr/>
            </p:nvSpPr>
            <p:spPr>
              <a:xfrm>
                <a:off x="3822411" y="3211324"/>
                <a:ext cx="4547179" cy="461665"/>
              </a:xfrm>
              <a:prstGeom prst="rect">
                <a:avLst/>
              </a:prstGeom>
              <a:blipFill>
                <a:blip r:embed="rId14"/>
                <a:stretch>
                  <a:fillRect b="-184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2" name="Textfeld 71">
                <a:extLst>
                  <a:ext uri="{FF2B5EF4-FFF2-40B4-BE49-F238E27FC236}">
                    <a16:creationId xmlns:a16="http://schemas.microsoft.com/office/drawing/2014/main" id="{258C0B9D-2C91-0D33-CCCE-CAA8362F1B17}"/>
                  </a:ext>
                </a:extLst>
              </p:cNvPr>
              <p:cNvSpPr txBox="1"/>
              <p:nvPr/>
            </p:nvSpPr>
            <p:spPr>
              <a:xfrm>
                <a:off x="3477352" y="3800537"/>
                <a:ext cx="5237297"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2400" i="1">
                          <a:latin typeface="Cambria Math" panose="02040503050406030204" pitchFamily="18" charset="0"/>
                        </a:rPr>
                        <m:t>1.250 €/</m:t>
                      </m:r>
                      <m:r>
                        <a:rPr lang="de-DE" sz="2400" i="1">
                          <a:latin typeface="Cambria Math" panose="02040503050406030204" pitchFamily="18" charset="0"/>
                        </a:rPr>
                        <m:t>𝑀𝑜𝑛𝑎𝑡</m:t>
                      </m:r>
                      <m:r>
                        <a:rPr lang="de-DE" sz="2400" i="1">
                          <a:latin typeface="Cambria Math" panose="02040503050406030204" pitchFamily="18" charset="0"/>
                        </a:rPr>
                        <m:t>×12=15.000 €/</m:t>
                      </m:r>
                      <m:r>
                        <a:rPr lang="de-DE" sz="2400" i="1">
                          <a:latin typeface="Cambria Math" panose="02040503050406030204" pitchFamily="18" charset="0"/>
                        </a:rPr>
                        <m:t>𝐽𝑎h𝑟</m:t>
                      </m:r>
                    </m:oMath>
                  </m:oMathPara>
                </a14:m>
                <a:endParaRPr lang="de-DE" sz="3200" dirty="0"/>
              </a:p>
            </p:txBody>
          </p:sp>
        </mc:Choice>
        <mc:Fallback xmlns="">
          <p:sp>
            <p:nvSpPr>
              <p:cNvPr id="72" name="Textfeld 71">
                <a:extLst>
                  <a:ext uri="{FF2B5EF4-FFF2-40B4-BE49-F238E27FC236}">
                    <a16:creationId xmlns:a16="http://schemas.microsoft.com/office/drawing/2014/main" id="{258C0B9D-2C91-0D33-CCCE-CAA8362F1B17}"/>
                  </a:ext>
                </a:extLst>
              </p:cNvPr>
              <p:cNvSpPr txBox="1">
                <a:spLocks noRot="1" noChangeAspect="1" noMove="1" noResize="1" noEditPoints="1" noAdjustHandles="1" noChangeArrowheads="1" noChangeShapeType="1" noTextEdit="1"/>
              </p:cNvSpPr>
              <p:nvPr/>
            </p:nvSpPr>
            <p:spPr>
              <a:xfrm>
                <a:off x="3477352" y="3800537"/>
                <a:ext cx="5237297" cy="461665"/>
              </a:xfrm>
              <a:prstGeom prst="rect">
                <a:avLst/>
              </a:prstGeom>
              <a:blipFill>
                <a:blip r:embed="rId15"/>
                <a:stretch>
                  <a:fillRect l="-116" r="-698" b="-184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4" name="Textfeld 73">
                <a:extLst>
                  <a:ext uri="{FF2B5EF4-FFF2-40B4-BE49-F238E27FC236}">
                    <a16:creationId xmlns:a16="http://schemas.microsoft.com/office/drawing/2014/main" id="{38A2E95B-390B-1CE8-243C-7ECD850A2C8B}"/>
                  </a:ext>
                </a:extLst>
              </p:cNvPr>
              <p:cNvSpPr txBox="1"/>
              <p:nvPr/>
            </p:nvSpPr>
            <p:spPr>
              <a:xfrm>
                <a:off x="2953028" y="4701038"/>
                <a:ext cx="6303757" cy="8559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de-DE" sz="2400" i="1">
                              <a:latin typeface="Cambria Math" panose="02040503050406030204" pitchFamily="18" charset="0"/>
                            </a:rPr>
                          </m:ctrlPr>
                        </m:fPr>
                        <m:num>
                          <m:r>
                            <a:rPr lang="de-DE" sz="2400" b="1" i="1">
                              <a:latin typeface="Cambria Math" panose="02040503050406030204" pitchFamily="18" charset="0"/>
                            </a:rPr>
                            <m:t>𝟏</m:t>
                          </m:r>
                          <m:r>
                            <a:rPr lang="de-DE" sz="2400" b="1" i="1">
                              <a:latin typeface="Cambria Math" panose="02040503050406030204" pitchFamily="18" charset="0"/>
                            </a:rPr>
                            <m:t>.</m:t>
                          </m:r>
                          <m:r>
                            <a:rPr lang="de-DE" sz="2400" b="1" i="1">
                              <a:latin typeface="Cambria Math" panose="02040503050406030204" pitchFamily="18" charset="0"/>
                            </a:rPr>
                            <m:t>𝟓𝟒𝟓</m:t>
                          </m:r>
                          <m:r>
                            <a:rPr lang="de-DE" sz="2400" b="1" i="1">
                              <a:latin typeface="Cambria Math" panose="02040503050406030204" pitchFamily="18" charset="0"/>
                            </a:rPr>
                            <m:t>€</m:t>
                          </m:r>
                        </m:num>
                        <m:den>
                          <m:r>
                            <a:rPr lang="de-DE" sz="2400" i="1">
                              <a:latin typeface="Cambria Math" panose="02040503050406030204" pitchFamily="18" charset="0"/>
                            </a:rPr>
                            <m:t>15.000€/ </m:t>
                          </m:r>
                          <m:r>
                            <a:rPr lang="de-DE" sz="2400" i="1">
                              <a:latin typeface="Cambria Math" panose="02040503050406030204" pitchFamily="18" charset="0"/>
                            </a:rPr>
                            <m:t>𝐽𝑎h𝑟</m:t>
                          </m:r>
                        </m:den>
                      </m:f>
                      <m:r>
                        <a:rPr lang="de-DE" sz="2400" i="1">
                          <a:latin typeface="Cambria Math" panose="02040503050406030204" pitchFamily="18" charset="0"/>
                        </a:rPr>
                        <m:t>≈0,10 </m:t>
                      </m:r>
                      <m:r>
                        <a:rPr lang="de-DE" sz="2400" i="1">
                          <a:latin typeface="Cambria Math" panose="02040503050406030204" pitchFamily="18" charset="0"/>
                        </a:rPr>
                        <m:t>𝐽𝑎h𝑟𝑒</m:t>
                      </m:r>
                      <m:r>
                        <a:rPr lang="de-DE" sz="2400" i="1">
                          <a:latin typeface="Cambria Math" panose="02040503050406030204" pitchFamily="18" charset="0"/>
                        </a:rPr>
                        <m:t>≈1,25 </m:t>
                      </m:r>
                      <m:r>
                        <a:rPr lang="de-DE" sz="2400" i="1">
                          <a:latin typeface="Cambria Math" panose="02040503050406030204" pitchFamily="18" charset="0"/>
                        </a:rPr>
                        <m:t>𝑀𝑜𝑛𝑎𝑡𝑒</m:t>
                      </m:r>
                    </m:oMath>
                  </m:oMathPara>
                </a14:m>
                <a:endParaRPr lang="de-DE" sz="3200" dirty="0"/>
              </a:p>
            </p:txBody>
          </p:sp>
        </mc:Choice>
        <mc:Fallback xmlns="">
          <p:sp>
            <p:nvSpPr>
              <p:cNvPr id="74" name="Textfeld 73">
                <a:extLst>
                  <a:ext uri="{FF2B5EF4-FFF2-40B4-BE49-F238E27FC236}">
                    <a16:creationId xmlns:a16="http://schemas.microsoft.com/office/drawing/2014/main" id="{38A2E95B-390B-1CE8-243C-7ECD850A2C8B}"/>
                  </a:ext>
                </a:extLst>
              </p:cNvPr>
              <p:cNvSpPr txBox="1">
                <a:spLocks noRot="1" noChangeAspect="1" noMove="1" noResize="1" noEditPoints="1" noAdjustHandles="1" noChangeArrowheads="1" noChangeShapeType="1" noTextEdit="1"/>
              </p:cNvSpPr>
              <p:nvPr/>
            </p:nvSpPr>
            <p:spPr>
              <a:xfrm>
                <a:off x="2953028" y="4701038"/>
                <a:ext cx="6303757" cy="855940"/>
              </a:xfrm>
              <a:prstGeom prst="rect">
                <a:avLst/>
              </a:prstGeom>
              <a:blipFill>
                <a:blip r:embed="rId16"/>
                <a:stretch>
                  <a:fillRect/>
                </a:stretch>
              </a:blipFill>
            </p:spPr>
            <p:txBody>
              <a:bodyPr/>
              <a:lstStyle/>
              <a:p>
                <a:r>
                  <a:rPr lang="de-DE">
                    <a:noFill/>
                  </a:rPr>
                  <a:t> </a:t>
                </a:r>
              </a:p>
            </p:txBody>
          </p:sp>
        </mc:Fallback>
      </mc:AlternateContent>
      <p:pic>
        <p:nvPicPr>
          <p:cNvPr id="84" name="Grafik 83" descr="Ein Bild, das Schwarz, Dunkelheit, Screenshot enthält.&#10;&#10;Automatisch generierte Beschreibung">
            <a:extLst>
              <a:ext uri="{FF2B5EF4-FFF2-40B4-BE49-F238E27FC236}">
                <a16:creationId xmlns:a16="http://schemas.microsoft.com/office/drawing/2014/main" id="{3CF7ED0F-906B-4D26-A4A3-FD7930B51EF8}"/>
              </a:ext>
            </a:extLst>
          </p:cNvPr>
          <p:cNvPicPr/>
          <p:nvPr/>
        </p:nvPicPr>
        <p:blipFill>
          <a:blip r:embed="rId17"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cxnSp>
        <p:nvCxnSpPr>
          <p:cNvPr id="85" name="Gerader Verbinder 84">
            <a:extLst>
              <a:ext uri="{FF2B5EF4-FFF2-40B4-BE49-F238E27FC236}">
                <a16:creationId xmlns:a16="http://schemas.microsoft.com/office/drawing/2014/main" id="{F6C671D4-4025-1F15-4136-71ACF8DBD510}"/>
              </a:ext>
            </a:extLst>
          </p:cNvPr>
          <p:cNvCxnSpPr>
            <a:cxnSpLocks/>
          </p:cNvCxnSpPr>
          <p:nvPr/>
        </p:nvCxnSpPr>
        <p:spPr>
          <a:xfrm flipV="1">
            <a:off x="6900681" y="5411922"/>
            <a:ext cx="1980000" cy="0"/>
          </a:xfrm>
          <a:prstGeom prst="line">
            <a:avLst/>
          </a:prstGeom>
        </p:spPr>
        <p:style>
          <a:lnRef idx="3">
            <a:schemeClr val="accent2"/>
          </a:lnRef>
          <a:fillRef idx="0">
            <a:schemeClr val="accent2"/>
          </a:fillRef>
          <a:effectRef idx="2">
            <a:schemeClr val="accent2"/>
          </a:effectRef>
          <a:fontRef idx="minor">
            <a:schemeClr val="tx1"/>
          </a:fontRef>
        </p:style>
      </p:cxnSp>
      <p:sp>
        <p:nvSpPr>
          <p:cNvPr id="76" name="Rechteck 75">
            <a:extLst>
              <a:ext uri="{FF2B5EF4-FFF2-40B4-BE49-F238E27FC236}">
                <a16:creationId xmlns:a16="http://schemas.microsoft.com/office/drawing/2014/main" id="{EF743EA0-A1E5-F9F0-8C8B-C26C76CB0C06}"/>
              </a:ext>
            </a:extLst>
          </p:cNvPr>
          <p:cNvSpPr/>
          <p:nvPr/>
        </p:nvSpPr>
        <p:spPr>
          <a:xfrm>
            <a:off x="0" y="7030721"/>
            <a:ext cx="12192000" cy="43586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F5C3656E-0B76-118E-198F-B703DDA498E3}"/>
              </a:ext>
            </a:extLst>
          </p:cNvPr>
          <p:cNvSpPr/>
          <p:nvPr/>
        </p:nvSpPr>
        <p:spPr>
          <a:xfrm>
            <a:off x="6810681"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 name="Ellipse 80">
            <a:extLst>
              <a:ext uri="{FF2B5EF4-FFF2-40B4-BE49-F238E27FC236}">
                <a16:creationId xmlns:a16="http://schemas.microsoft.com/office/drawing/2014/main" id="{3E819789-8E14-A464-EC70-028F13A90CE2}"/>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feld 81">
            <a:extLst>
              <a:ext uri="{FF2B5EF4-FFF2-40B4-BE49-F238E27FC236}">
                <a16:creationId xmlns:a16="http://schemas.microsoft.com/office/drawing/2014/main" id="{F5143C01-79CF-EE32-C04D-69BDF26D4D07}"/>
              </a:ext>
            </a:extLst>
          </p:cNvPr>
          <p:cNvSpPr txBox="1"/>
          <p:nvPr/>
        </p:nvSpPr>
        <p:spPr>
          <a:xfrm>
            <a:off x="3939173" y="1534735"/>
            <a:ext cx="1467922" cy="461665"/>
          </a:xfrm>
          <a:prstGeom prst="rect">
            <a:avLst/>
          </a:prstGeom>
          <a:noFill/>
        </p:spPr>
        <p:txBody>
          <a:bodyPr wrap="square" rtlCol="0">
            <a:spAutoFit/>
          </a:bodyPr>
          <a:lstStyle/>
          <a:p>
            <a:pPr algn="ctr"/>
            <a:r>
              <a:rPr lang="de-DE" sz="2400" dirty="0"/>
              <a:t>Analysen</a:t>
            </a:r>
          </a:p>
        </p:txBody>
      </p:sp>
      <p:sp>
        <p:nvSpPr>
          <p:cNvPr id="83" name="Textfeld 82">
            <a:extLst>
              <a:ext uri="{FF2B5EF4-FFF2-40B4-BE49-F238E27FC236}">
                <a16:creationId xmlns:a16="http://schemas.microsoft.com/office/drawing/2014/main" id="{27C3B55F-CA58-B927-3C07-76EA660FDEF1}"/>
              </a:ext>
            </a:extLst>
          </p:cNvPr>
          <p:cNvSpPr txBox="1"/>
          <p:nvPr/>
        </p:nvSpPr>
        <p:spPr>
          <a:xfrm>
            <a:off x="7260681" y="1534735"/>
            <a:ext cx="1274650" cy="461665"/>
          </a:xfrm>
          <a:prstGeom prst="rect">
            <a:avLst/>
          </a:prstGeom>
          <a:noFill/>
        </p:spPr>
        <p:txBody>
          <a:bodyPr wrap="square" rtlCol="0">
            <a:spAutoFit/>
          </a:bodyPr>
          <a:lstStyle/>
          <a:p>
            <a:pPr algn="ctr"/>
            <a:r>
              <a:rPr lang="de-DE" sz="2400" dirty="0">
                <a:solidFill>
                  <a:schemeClr val="bg1">
                    <a:lumMod val="50000"/>
                  </a:schemeClr>
                </a:solidFill>
              </a:rPr>
              <a:t>Design</a:t>
            </a:r>
          </a:p>
        </p:txBody>
      </p:sp>
      <p:pic>
        <p:nvPicPr>
          <p:cNvPr id="86" name="Grafik 85">
            <a:extLst>
              <a:ext uri="{FF2B5EF4-FFF2-40B4-BE49-F238E27FC236}">
                <a16:creationId xmlns:a16="http://schemas.microsoft.com/office/drawing/2014/main" id="{7E8CA61E-9AC7-9666-CDC3-033419C8232D}"/>
              </a:ext>
            </a:extLst>
          </p:cNvPr>
          <p:cNvPicPr>
            <a:picLocks noChangeAspect="1"/>
          </p:cNvPicPr>
          <p:nvPr/>
        </p:nvPicPr>
        <p:blipFill>
          <a:blip>
            <a:extLst>
              <a:ext uri="{96DAC541-7B7A-43D3-8B79-37D633B846F1}">
                <asvg:svgBlip xmlns:asvg="http://schemas.microsoft.com/office/drawing/2016/SVG/main" r:embed="rId18"/>
              </a:ext>
            </a:extLst>
          </a:blip>
          <a:srcRect/>
          <a:stretch/>
        </p:blipFill>
        <p:spPr>
          <a:xfrm>
            <a:off x="6900681" y="1585567"/>
            <a:ext cx="360000" cy="360000"/>
          </a:xfrm>
          <a:prstGeom prst="rect">
            <a:avLst/>
          </a:prstGeom>
        </p:spPr>
      </p:pic>
      <p:pic>
        <p:nvPicPr>
          <p:cNvPr id="87" name="Grafik 86">
            <a:extLst>
              <a:ext uri="{FF2B5EF4-FFF2-40B4-BE49-F238E27FC236}">
                <a16:creationId xmlns:a16="http://schemas.microsoft.com/office/drawing/2014/main" id="{5806B4C6-3E70-1745-F400-5460C2263D79}"/>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3500508" y="1564455"/>
            <a:ext cx="468000" cy="468000"/>
          </a:xfrm>
          <a:prstGeom prst="rect">
            <a:avLst/>
          </a:prstGeom>
        </p:spPr>
      </p:pic>
    </p:spTree>
    <p:extLst>
      <p:ext uri="{BB962C8B-B14F-4D97-AF65-F5344CB8AC3E}">
        <p14:creationId xmlns:p14="http://schemas.microsoft.com/office/powerpoint/2010/main" val="1422515725"/>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E694-9F8C-3D30-FDE0-963CE14F465B}"/>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DC0BE6E5-25FF-19DF-3FA0-464528103EA0}"/>
              </a:ext>
            </a:extLst>
          </p:cNvPr>
          <p:cNvSpPr/>
          <p:nvPr/>
        </p:nvSpPr>
        <p:spPr>
          <a:xfrm>
            <a:off x="6815341" y="1515151"/>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a:extLst>
              <a:ext uri="{FF2B5EF4-FFF2-40B4-BE49-F238E27FC236}">
                <a16:creationId xmlns:a16="http://schemas.microsoft.com/office/drawing/2014/main" id="{2C64770B-E9B0-F72E-F950-5DCC62586753}"/>
              </a:ext>
            </a:extLst>
          </p:cNvPr>
          <p:cNvSpPr/>
          <p:nvPr/>
        </p:nvSpPr>
        <p:spPr>
          <a:xfrm>
            <a:off x="3489173"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2B658EC5-96AD-D6C0-E486-F365ADDAC086}"/>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76DC4F8-7A47-3F61-6EE8-75D88A0D6087}"/>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C2ED6B5E-7A55-BCDD-DD0D-180BFDF5AF1D}"/>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BAAD191D-B65A-B866-0926-BE9D4279B1EA}"/>
              </a:ext>
            </a:extLst>
          </p:cNvPr>
          <p:cNvSpPr>
            <a:spLocks noGrp="1"/>
          </p:cNvSpPr>
          <p:nvPr>
            <p:ph type="title"/>
          </p:nvPr>
        </p:nvSpPr>
        <p:spPr/>
        <p:txBody>
          <a:bodyPr/>
          <a:lstStyle/>
          <a:p>
            <a:r>
              <a:rPr lang="de-DE" dirty="0">
                <a:solidFill>
                  <a:schemeClr val="tx1"/>
                </a:solidFill>
              </a:rPr>
              <a:t>Planung</a:t>
            </a:r>
          </a:p>
        </p:txBody>
      </p:sp>
      <p:sp>
        <p:nvSpPr>
          <p:cNvPr id="5" name="Textfeld 4">
            <a:extLst>
              <a:ext uri="{FF2B5EF4-FFF2-40B4-BE49-F238E27FC236}">
                <a16:creationId xmlns:a16="http://schemas.microsoft.com/office/drawing/2014/main" id="{99DB9CCA-6E4B-DC0E-B84C-48311FFA11C0}"/>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5547A84D-9312-808E-729A-D5CD1075BA0F}"/>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3D0666AB-204C-683C-3085-5E4BD75DC535}"/>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53B7043D-EB5B-3155-767A-1F633C1F451D}"/>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85C90B1D-A106-1846-3A27-8E534B2A23F1}"/>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040A183-F8F6-E203-140C-C6EBCA34D105}"/>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F34850D0-53C5-A4BD-3BCA-0C639DA0378A}"/>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E4E8EB71-E573-0EE1-5EA2-D549EFB8ED4F}"/>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257936C9-A8EF-4F8C-892E-0A682121BDB7}"/>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AFD25628-5F4D-49A7-91D3-54F52576DE6D}"/>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54B7E1B1-CADC-4B7D-F160-6E776E4E1D90}"/>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111A4333-BDB0-433D-9C19-659B67048955}"/>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30A8E3AB-2EE3-3B41-F462-0F4C8EECFFA3}"/>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243A830A-9779-BFF4-ADD9-9EEF8A9C9969}"/>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B1C7969B-EC63-512B-7371-4FC8E50DC988}"/>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AD343B9C-E0D8-A826-9760-F187860278D0}"/>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27FD3AF4-226E-ED39-958E-1360F6F1BD7D}"/>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2CE7FF6F-9ADD-C481-9CEA-136D673AA367}"/>
              </a:ext>
            </a:extLst>
          </p:cNvPr>
          <p:cNvSpPr txBox="1"/>
          <p:nvPr/>
        </p:nvSpPr>
        <p:spPr>
          <a:xfrm>
            <a:off x="3939173"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7" name="Textfeld 36">
            <a:extLst>
              <a:ext uri="{FF2B5EF4-FFF2-40B4-BE49-F238E27FC236}">
                <a16:creationId xmlns:a16="http://schemas.microsoft.com/office/drawing/2014/main" id="{EAA4E743-135A-4C7F-0DCD-324D93B2F460}"/>
              </a:ext>
            </a:extLst>
          </p:cNvPr>
          <p:cNvSpPr txBox="1"/>
          <p:nvPr/>
        </p:nvSpPr>
        <p:spPr>
          <a:xfrm>
            <a:off x="7260681" y="1534735"/>
            <a:ext cx="1274650" cy="461665"/>
          </a:xfrm>
          <a:prstGeom prst="rect">
            <a:avLst/>
          </a:prstGeom>
          <a:noFill/>
        </p:spPr>
        <p:txBody>
          <a:bodyPr wrap="square" rtlCol="0">
            <a:spAutoFit/>
          </a:bodyPr>
          <a:lstStyle/>
          <a:p>
            <a:pPr algn="ctr"/>
            <a:r>
              <a:rPr lang="de-DE" sz="2400" dirty="0"/>
              <a:t>Design</a:t>
            </a:r>
          </a:p>
        </p:txBody>
      </p:sp>
      <p:sp>
        <p:nvSpPr>
          <p:cNvPr id="39" name="Ellipse 38">
            <a:extLst>
              <a:ext uri="{FF2B5EF4-FFF2-40B4-BE49-F238E27FC236}">
                <a16:creationId xmlns:a16="http://schemas.microsoft.com/office/drawing/2014/main" id="{DB52A0F0-60C0-4BAA-19FB-7AAD847CE553}"/>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651EF723-3755-D09E-8CF3-714F3DCE92CA}"/>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56B803F9-29CE-947E-A1F4-FDF19EBAF1A4}"/>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FB9446E9-9B3E-BDEB-B6C4-CDFB67FB8F24}"/>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a:extLst>
              <a:ext uri="{FF2B5EF4-FFF2-40B4-BE49-F238E27FC236}">
                <a16:creationId xmlns:a16="http://schemas.microsoft.com/office/drawing/2014/main" id="{AB7DB9FE-C9CF-967B-0A88-A1220177BB6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3579173" y="1585567"/>
            <a:ext cx="360000" cy="360000"/>
          </a:xfrm>
          <a:prstGeom prst="rect">
            <a:avLst/>
          </a:prstGeom>
        </p:spPr>
      </p:pic>
      <p:pic>
        <p:nvPicPr>
          <p:cNvPr id="42" name="Grafik 41">
            <a:extLst>
              <a:ext uri="{FF2B5EF4-FFF2-40B4-BE49-F238E27FC236}">
                <a16:creationId xmlns:a16="http://schemas.microsoft.com/office/drawing/2014/main" id="{D76D3486-F7D0-F6D8-78A3-A06D6355374B}"/>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815341" y="1515151"/>
            <a:ext cx="540000" cy="540000"/>
          </a:xfrm>
          <a:prstGeom prst="rect">
            <a:avLst/>
          </a:prstGeom>
        </p:spPr>
      </p:pic>
      <p:sp>
        <p:nvSpPr>
          <p:cNvPr id="49" name="Textfeld 48">
            <a:extLst>
              <a:ext uri="{FF2B5EF4-FFF2-40B4-BE49-F238E27FC236}">
                <a16:creationId xmlns:a16="http://schemas.microsoft.com/office/drawing/2014/main" id="{DD8F7979-47C8-180E-04C5-556D86DBDFF7}"/>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AE020AB4-C495-67AA-5BFF-4B5C871E4C67}"/>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32F8A1F2-8FC7-0D97-4C31-32ED7254C651}"/>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0A1F22A4-59E9-E3D3-005F-2A3BAE62F691}"/>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07677392-B935-C975-E9A9-3081906F0861}"/>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CBEBCF30-D224-A41B-24B7-E2FB6D88C4B1}"/>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EE47BE48-E45C-C6FC-5DE8-ADFC09DDB6A6}"/>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BAA36105-E0FD-075E-DB61-5FEB49513CC8}"/>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FDD2190F-9FF6-3F64-7EF8-39F6E4F32CA5}"/>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10451156"/>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B873124-44AA-8EB5-C215-488A840C386C}"/>
              </a:ext>
            </a:extLst>
          </p:cNvPr>
          <p:cNvSpPr>
            <a:spLocks noGrp="1"/>
          </p:cNvSpPr>
          <p:nvPr>
            <p:ph type="title"/>
          </p:nvPr>
        </p:nvSpPr>
        <p:spPr/>
        <p:txBody>
          <a:bodyPr/>
          <a:lstStyle/>
          <a:p>
            <a:r>
              <a:rPr lang="de-DE" dirty="0">
                <a:solidFill>
                  <a:schemeClr val="tx1"/>
                </a:solidFill>
              </a:rPr>
              <a:t>Agenda</a:t>
            </a:r>
          </a:p>
        </p:txBody>
      </p:sp>
      <p:sp>
        <p:nvSpPr>
          <p:cNvPr id="13" name="Textfeld 12">
            <a:extLst>
              <a:ext uri="{FF2B5EF4-FFF2-40B4-BE49-F238E27FC236}">
                <a16:creationId xmlns:a16="http://schemas.microsoft.com/office/drawing/2014/main" id="{D8792651-DFC6-203C-CDCD-CBD376145704}"/>
              </a:ext>
            </a:extLst>
          </p:cNvPr>
          <p:cNvSpPr txBox="1"/>
          <p:nvPr/>
        </p:nvSpPr>
        <p:spPr>
          <a:xfrm>
            <a:off x="1102302" y="3594808"/>
            <a:ext cx="2753887" cy="830997"/>
          </a:xfrm>
          <a:prstGeom prst="rect">
            <a:avLst/>
          </a:prstGeom>
          <a:noFill/>
        </p:spPr>
        <p:txBody>
          <a:bodyPr wrap="square" rtlCol="0">
            <a:spAutoFit/>
          </a:bodyPr>
          <a:lstStyle/>
          <a:p>
            <a:pPr algn="ctr"/>
            <a:r>
              <a:rPr lang="de-DE" sz="2400" dirty="0"/>
              <a:t>Ausgangsituation</a:t>
            </a:r>
          </a:p>
          <a:p>
            <a:pPr algn="ctr"/>
            <a:r>
              <a:rPr lang="de-DE" sz="2400" dirty="0"/>
              <a:t>&amp; Projektziel</a:t>
            </a:r>
          </a:p>
        </p:txBody>
      </p:sp>
      <p:sp>
        <p:nvSpPr>
          <p:cNvPr id="15" name="Textfeld 14">
            <a:extLst>
              <a:ext uri="{FF2B5EF4-FFF2-40B4-BE49-F238E27FC236}">
                <a16:creationId xmlns:a16="http://schemas.microsoft.com/office/drawing/2014/main" id="{7A513143-B823-AA15-1A0F-B8946520648B}"/>
              </a:ext>
            </a:extLst>
          </p:cNvPr>
          <p:cNvSpPr txBox="1"/>
          <p:nvPr/>
        </p:nvSpPr>
        <p:spPr>
          <a:xfrm>
            <a:off x="4973140" y="3690835"/>
            <a:ext cx="2303284" cy="461665"/>
          </a:xfrm>
          <a:prstGeom prst="rect">
            <a:avLst/>
          </a:prstGeom>
          <a:noFill/>
        </p:spPr>
        <p:txBody>
          <a:bodyPr wrap="square" rtlCol="0">
            <a:spAutoFit/>
          </a:bodyPr>
          <a:lstStyle/>
          <a:p>
            <a:pPr algn="ctr"/>
            <a:r>
              <a:rPr lang="de-DE" sz="2400" dirty="0"/>
              <a:t>Projektphasen</a:t>
            </a:r>
          </a:p>
        </p:txBody>
      </p:sp>
      <p:sp>
        <p:nvSpPr>
          <p:cNvPr id="16" name="Textfeld 15">
            <a:extLst>
              <a:ext uri="{FF2B5EF4-FFF2-40B4-BE49-F238E27FC236}">
                <a16:creationId xmlns:a16="http://schemas.microsoft.com/office/drawing/2014/main" id="{21ECA991-7E4C-B555-B9D4-471B39F94927}"/>
              </a:ext>
            </a:extLst>
          </p:cNvPr>
          <p:cNvSpPr txBox="1"/>
          <p:nvPr/>
        </p:nvSpPr>
        <p:spPr>
          <a:xfrm>
            <a:off x="8620247" y="3649996"/>
            <a:ext cx="2095018" cy="461665"/>
          </a:xfrm>
          <a:prstGeom prst="rect">
            <a:avLst/>
          </a:prstGeom>
          <a:noFill/>
        </p:spPr>
        <p:txBody>
          <a:bodyPr wrap="square" rtlCol="0">
            <a:spAutoFit/>
          </a:bodyPr>
          <a:lstStyle/>
          <a:p>
            <a:pPr algn="ctr"/>
            <a:r>
              <a:rPr lang="de-DE" sz="2400" dirty="0"/>
              <a:t>Abschluss</a:t>
            </a:r>
          </a:p>
        </p:txBody>
      </p:sp>
      <p:cxnSp>
        <p:nvCxnSpPr>
          <p:cNvPr id="12" name="Gerade Verbindung mit Pfeil 11">
            <a:extLst>
              <a:ext uri="{FF2B5EF4-FFF2-40B4-BE49-F238E27FC236}">
                <a16:creationId xmlns:a16="http://schemas.microsoft.com/office/drawing/2014/main" id="{56BC01F2-66A0-4F49-9DDD-AF640B5134FF}"/>
              </a:ext>
            </a:extLst>
          </p:cNvPr>
          <p:cNvCxnSpPr>
            <a:cxnSpLocks/>
          </p:cNvCxnSpPr>
          <p:nvPr/>
        </p:nvCxnSpPr>
        <p:spPr>
          <a:xfrm flipV="1">
            <a:off x="739538" y="3501367"/>
            <a:ext cx="10712925" cy="329"/>
          </a:xfrm>
          <a:prstGeom prst="straightConnector1">
            <a:avLst/>
          </a:prstGeom>
          <a:ln w="38100" cap="sq" cmpd="sng" algn="ctr">
            <a:solidFill>
              <a:schemeClr val="accent4"/>
            </a:solidFill>
            <a:prstDash val="lgDash"/>
            <a:round/>
            <a:headEnd type="oval" w="lg" len="lg"/>
            <a:tailEnd type="arrow" w="med" len="med"/>
          </a:ln>
        </p:spPr>
        <p:style>
          <a:lnRef idx="0">
            <a:scrgbClr r="0" g="0" b="0"/>
          </a:lnRef>
          <a:fillRef idx="0">
            <a:scrgbClr r="0" g="0" b="0"/>
          </a:fillRef>
          <a:effectRef idx="0">
            <a:scrgbClr r="0" g="0" b="0"/>
          </a:effectRef>
          <a:fontRef idx="minor">
            <a:schemeClr val="tx1"/>
          </a:fontRef>
        </p:style>
      </p:cxnSp>
      <p:pic>
        <p:nvPicPr>
          <p:cNvPr id="11" name="Grafik 10">
            <a:extLst>
              <a:ext uri="{FF2B5EF4-FFF2-40B4-BE49-F238E27FC236}">
                <a16:creationId xmlns:a16="http://schemas.microsoft.com/office/drawing/2014/main" id="{F1F7DE07-F21A-CE9B-40BB-348494078B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21549" y="2226841"/>
            <a:ext cx="1170000" cy="1170000"/>
          </a:xfrm>
          <a:prstGeom prst="rect">
            <a:avLst/>
          </a:prstGeom>
        </p:spPr>
      </p:pic>
      <p:pic>
        <p:nvPicPr>
          <p:cNvPr id="17" name="Grafik 16">
            <a:extLst>
              <a:ext uri="{FF2B5EF4-FFF2-40B4-BE49-F238E27FC236}">
                <a16:creationId xmlns:a16="http://schemas.microsoft.com/office/drawing/2014/main" id="{E4E863B7-11CF-06B8-E5A9-E43E4E42CE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82591" y="2297147"/>
            <a:ext cx="1170000" cy="1170000"/>
          </a:xfrm>
          <a:prstGeom prst="rect">
            <a:avLst/>
          </a:prstGeom>
        </p:spPr>
      </p:pic>
      <p:pic>
        <p:nvPicPr>
          <p:cNvPr id="19" name="Grafik 18">
            <a:extLst>
              <a:ext uri="{FF2B5EF4-FFF2-40B4-BE49-F238E27FC236}">
                <a16:creationId xmlns:a16="http://schemas.microsoft.com/office/drawing/2014/main" id="{6CD3DBE9-4C55-7A08-09AA-CE369EB184B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78616" y="2459104"/>
            <a:ext cx="990000" cy="990000"/>
          </a:xfrm>
          <a:prstGeom prst="rect">
            <a:avLst/>
          </a:prstGeom>
        </p:spPr>
      </p:pic>
    </p:spTree>
    <p:extLst>
      <p:ext uri="{BB962C8B-B14F-4D97-AF65-F5344CB8AC3E}">
        <p14:creationId xmlns:p14="http://schemas.microsoft.com/office/powerpoint/2010/main" val="192343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7C1B-2913-9523-427E-931E172153ED}"/>
            </a:ext>
          </a:extLst>
        </p:cNvPr>
        <p:cNvGrpSpPr/>
        <p:nvPr/>
      </p:nvGrpSpPr>
      <p:grpSpPr>
        <a:xfrm>
          <a:off x="0" y="0"/>
          <a:ext cx="0" cy="0"/>
          <a:chOff x="0" y="0"/>
          <a:chExt cx="0" cy="0"/>
        </a:xfrm>
      </p:grpSpPr>
      <p:sp>
        <p:nvSpPr>
          <p:cNvPr id="80" name="Rechteck: abgerundete Ecken 79">
            <a:extLst>
              <a:ext uri="{FF2B5EF4-FFF2-40B4-BE49-F238E27FC236}">
                <a16:creationId xmlns:a16="http://schemas.microsoft.com/office/drawing/2014/main" id="{4D98B6B5-1998-0791-EF68-7D3369D50BF1}"/>
              </a:ext>
            </a:extLst>
          </p:cNvPr>
          <p:cNvSpPr/>
          <p:nvPr/>
        </p:nvSpPr>
        <p:spPr>
          <a:xfrm>
            <a:off x="1750430" y="4311592"/>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79" name="Rechteck: abgerundete Ecken 78">
            <a:extLst>
              <a:ext uri="{FF2B5EF4-FFF2-40B4-BE49-F238E27FC236}">
                <a16:creationId xmlns:a16="http://schemas.microsoft.com/office/drawing/2014/main" id="{E0B5014A-A9C8-122F-08D1-0206C2BB1261}"/>
              </a:ext>
            </a:extLst>
          </p:cNvPr>
          <p:cNvSpPr/>
          <p:nvPr/>
        </p:nvSpPr>
        <p:spPr>
          <a:xfrm>
            <a:off x="1891639" y="3483886"/>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78" name="Rechteck: abgerundete Ecken 77">
            <a:extLst>
              <a:ext uri="{FF2B5EF4-FFF2-40B4-BE49-F238E27FC236}">
                <a16:creationId xmlns:a16="http://schemas.microsoft.com/office/drawing/2014/main" id="{0BC846BC-2491-5208-954F-434FD0E4EACA}"/>
              </a:ext>
            </a:extLst>
          </p:cNvPr>
          <p:cNvSpPr/>
          <p:nvPr/>
        </p:nvSpPr>
        <p:spPr>
          <a:xfrm>
            <a:off x="1891638" y="2729061"/>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7" name="Rechteck: abgerundete Ecken 76">
            <a:extLst>
              <a:ext uri="{FF2B5EF4-FFF2-40B4-BE49-F238E27FC236}">
                <a16:creationId xmlns:a16="http://schemas.microsoft.com/office/drawing/2014/main" id="{959A3CAF-99CD-6626-0661-CA8CC874F328}"/>
              </a:ext>
            </a:extLst>
          </p:cNvPr>
          <p:cNvSpPr/>
          <p:nvPr/>
        </p:nvSpPr>
        <p:spPr>
          <a:xfrm>
            <a:off x="1891638" y="2080834"/>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38" name="Ellipse 37">
            <a:extLst>
              <a:ext uri="{FF2B5EF4-FFF2-40B4-BE49-F238E27FC236}">
                <a16:creationId xmlns:a16="http://schemas.microsoft.com/office/drawing/2014/main" id="{4E71D5D2-F38E-82FB-2D39-A697E15652DF}"/>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A113C3E2-9FC8-26FB-501B-74CA70D405BB}"/>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B74A81E8-7986-966A-CE20-DFD9669170F7}"/>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E63E535F-1F4E-09C8-5312-764360C65D10}"/>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C41066D0-2E10-E28D-CED6-EF3FA76AD653}"/>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A5AE3167-C418-D792-B592-0B6BC22AB901}"/>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D269ACED-2606-6E08-8D5E-A1CC92DCE8A7}"/>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8EAEDF98-ECAC-EE60-A33F-C4C6057A2597}"/>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7E519A0B-5127-6783-2FBA-7E488101D75E}"/>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D028A2CC-1737-A7B3-C13F-30E5AB31CB7B}"/>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BDADA855-D541-ED55-6992-71A823F51BDF}"/>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CE9658D3-1E6E-A47B-76AD-16F1E27C2697}"/>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4EDF41EB-0DA6-76EB-C2BE-E79283A7B8B3}"/>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B228FFF9-F9DF-2B1B-0BE3-2606A008A7B1}"/>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FF1541BA-BA9F-1AE9-E412-1D1A1382AA18}"/>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440E8B48-5688-7768-B87A-36E29370857F}"/>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03006519-40C7-E531-C506-DFA969A00A59}"/>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C017666B-A310-6736-5EAF-2082F964B376}"/>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F8329123-9B32-708E-DB4D-66BC1A83E0FF}"/>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8D44A69A-484B-8AA0-B90E-5FB3D17B1225}"/>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D1D67F89-712F-59B0-6E33-AD2D296BAC44}"/>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43184418-D838-36BF-C827-AE8AAAF575F0}"/>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77E57AE4-9010-0876-CB92-6C25E15B2AEF}"/>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8A67E970-85E7-B746-9D00-94B524BB8C5D}"/>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7CF913D8-4BFA-4A2F-D884-F1142C698B72}"/>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55A79BB0-2C67-6B93-0D0E-61D4D5091A3D}"/>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46421234-2559-25B2-903F-8B1732129283}"/>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5EAD448F-5FDA-05B3-631B-91771A00BAAD}"/>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94F36FF8-AB7F-52E9-3666-72FAC721A5EC}"/>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7CB78781-DB0D-49EF-7E43-3DDC6D07F332}"/>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C8C79935-72D0-6B74-3E71-DE073C793212}"/>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59A4241D-9009-AC64-D746-7D5B49BBFD0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A0F918B1-2FD4-6FD4-0B33-FFB048BE1CB8}"/>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76D7102F-9C7B-80F7-7881-4E5C15D71279}"/>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C2109564-AFFA-BF00-57F2-5757C6089EAF}"/>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F32312FE-0546-5AE9-6A92-E39D4DAB95EF}"/>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296435C9-3D8A-DFEE-D9A5-B9CC61F09AF1}"/>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C68CFB75-5DC4-5463-923F-F7C80475C7C4}"/>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0C9A3846-03D5-E0AA-14F2-CE73BC0EFFFC}"/>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1DCAA580-0676-FE49-D9A4-39EECA175CA2}"/>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869ED114-66A5-3C92-E308-50448FD8CDE1}"/>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40EDFFB-8925-3CC6-D519-86F4AE924753}"/>
              </a:ext>
            </a:extLst>
          </p:cNvPr>
          <p:cNvSpPr>
            <a:spLocks noGrp="1" noRot="1" noMove="1" noResize="1" noEditPoints="1" noAdjustHandles="1" noChangeArrowheads="1" noChangeShapeType="1"/>
          </p:cNvSpPr>
          <p:nvPr/>
        </p:nvSpPr>
        <p:spPr>
          <a:xfrm>
            <a:off x="2609112" y="1521236"/>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F850E063-1C24-AD62-E575-D7E68A4968DF}"/>
              </a:ext>
            </a:extLst>
          </p:cNvPr>
          <p:cNvSpPr/>
          <p:nvPr/>
        </p:nvSpPr>
        <p:spPr>
          <a:xfrm>
            <a:off x="1888083" y="2089626"/>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1F5F8F8D-CF33-856D-6D85-4DD11A6959F8}"/>
              </a:ext>
            </a:extLst>
          </p:cNvPr>
          <p:cNvSpPr/>
          <p:nvPr/>
        </p:nvSpPr>
        <p:spPr>
          <a:xfrm>
            <a:off x="1888083" y="2737853"/>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00BBE965-4503-4D4E-F9FD-AEC8B81832B8}"/>
              </a:ext>
            </a:extLst>
          </p:cNvPr>
          <p:cNvSpPr/>
          <p:nvPr/>
        </p:nvSpPr>
        <p:spPr>
          <a:xfrm>
            <a:off x="1888084" y="3492678"/>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D2503DDB-A259-EF53-4B23-4487B2EFE62A}"/>
              </a:ext>
            </a:extLst>
          </p:cNvPr>
          <p:cNvSpPr/>
          <p:nvPr/>
        </p:nvSpPr>
        <p:spPr>
          <a:xfrm>
            <a:off x="1746875" y="4320384"/>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5D6E96BC-49B2-A2F8-EC7B-AA9DC904412E}"/>
              </a:ext>
            </a:extLst>
          </p:cNvPr>
          <p:cNvGrpSpPr>
            <a:grpSpLocks noGrp="1" noUngrp="1" noRot="1" noMove="1" noResize="1"/>
          </p:cNvGrpSpPr>
          <p:nvPr/>
        </p:nvGrpSpPr>
        <p:grpSpPr>
          <a:xfrm>
            <a:off x="2609112" y="4968610"/>
            <a:ext cx="360000" cy="360000"/>
            <a:chOff x="2502224" y="5946361"/>
            <a:chExt cx="360000" cy="360000"/>
          </a:xfrm>
        </p:grpSpPr>
        <p:sp>
          <p:nvSpPr>
            <p:cNvPr id="22" name="Ellipse 21">
              <a:extLst>
                <a:ext uri="{FF2B5EF4-FFF2-40B4-BE49-F238E27FC236}">
                  <a16:creationId xmlns:a16="http://schemas.microsoft.com/office/drawing/2014/main" id="{500702B8-E434-83F0-8D16-69EB675E9DCB}"/>
                </a:ext>
              </a:extLst>
            </p:cNvPr>
            <p:cNvSpPr>
              <a:spLocks noGrp="1" noRot="1" noMove="1" noResize="1" noEditPoints="1" noAdjustHandles="1" noChangeArrowheads="1" noChangeShapeType="1"/>
            </p:cNvSpPr>
            <p:nvPr/>
          </p:nvSpPr>
          <p:spPr>
            <a:xfrm>
              <a:off x="2502224" y="5946361"/>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A4516117-DD40-B3BD-9BDA-35DDA63D98F3}"/>
                </a:ext>
              </a:extLst>
            </p:cNvPr>
            <p:cNvSpPr>
              <a:spLocks noGrp="1" noRot="1" noMove="1" noResize="1" noEditPoints="1" noAdjustHandles="1" noChangeArrowheads="1" noChangeShapeType="1"/>
            </p:cNvSpPr>
            <p:nvPr/>
          </p:nvSpPr>
          <p:spPr>
            <a:xfrm>
              <a:off x="2547224" y="599136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63" name="Gerade Verbindung mit Pfeil 62">
            <a:extLst>
              <a:ext uri="{FF2B5EF4-FFF2-40B4-BE49-F238E27FC236}">
                <a16:creationId xmlns:a16="http://schemas.microsoft.com/office/drawing/2014/main" id="{73DED60F-D75D-484C-772D-DCD3A4183FBD}"/>
              </a:ext>
            </a:extLst>
          </p:cNvPr>
          <p:cNvCxnSpPr>
            <a:stCxn id="8" idx="4"/>
            <a:endCxn id="9" idx="0"/>
          </p:cNvCxnSpPr>
          <p:nvPr/>
        </p:nvCxnSpPr>
        <p:spPr>
          <a:xfrm>
            <a:off x="2789112" y="1881236"/>
            <a:ext cx="0" cy="20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2F703FF6-3990-CF89-04F2-07F982EC4CE6}"/>
              </a:ext>
            </a:extLst>
          </p:cNvPr>
          <p:cNvCxnSpPr>
            <a:stCxn id="9" idx="2"/>
            <a:endCxn id="10" idx="0"/>
          </p:cNvCxnSpPr>
          <p:nvPr/>
        </p:nvCxnSpPr>
        <p:spPr>
          <a:xfrm>
            <a:off x="2789112" y="2529463"/>
            <a:ext cx="0" cy="20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435FEFFC-3641-C347-3BF6-964FDBB7A7D9}"/>
              </a:ext>
            </a:extLst>
          </p:cNvPr>
          <p:cNvCxnSpPr>
            <a:stCxn id="10" idx="2"/>
            <a:endCxn id="11" idx="0"/>
          </p:cNvCxnSpPr>
          <p:nvPr/>
        </p:nvCxnSpPr>
        <p:spPr>
          <a:xfrm>
            <a:off x="2789112" y="3284288"/>
            <a:ext cx="1" cy="20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F793C557-69EE-E478-4128-BECAE8E952C7}"/>
              </a:ext>
            </a:extLst>
          </p:cNvPr>
          <p:cNvCxnSpPr>
            <a:cxnSpLocks/>
            <a:stCxn id="11" idx="2"/>
            <a:endCxn id="21" idx="0"/>
          </p:cNvCxnSpPr>
          <p:nvPr/>
        </p:nvCxnSpPr>
        <p:spPr>
          <a:xfrm>
            <a:off x="2789113" y="4111994"/>
            <a:ext cx="0" cy="20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E1BF945B-DECF-EFED-66D2-A30D906A29FD}"/>
              </a:ext>
            </a:extLst>
          </p:cNvPr>
          <p:cNvCxnSpPr>
            <a:cxnSpLocks/>
            <a:stCxn id="21" idx="2"/>
            <a:endCxn id="22" idx="0"/>
          </p:cNvCxnSpPr>
          <p:nvPr/>
        </p:nvCxnSpPr>
        <p:spPr>
          <a:xfrm flipH="1">
            <a:off x="2789112" y="4760221"/>
            <a:ext cx="1" cy="208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389388"/>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6B61-12B7-345C-2E07-E77D454A6FE5}"/>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A3B30058-D97D-EA6F-79A2-A6B9F2007FBC}"/>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508031B0-9367-A452-0D53-CBD4C6E18592}"/>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AB2E982-0C64-2D51-B140-A86A3C055D8A}"/>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2B0A6D91-7708-10D9-84B0-2F88F40899E5}"/>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5907EC69-39ED-C7FA-43B7-BA706B4A08E9}"/>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9F76FAD3-85C9-CB7B-7474-8E38954EA40F}"/>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4656C492-14BE-2376-E6A5-B9B08DF9B6C2}"/>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7E506349-81FB-7691-AB36-FBE07E71A39F}"/>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B2917D8F-AAFB-BF35-2FA4-57005E7331C2}"/>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885A247F-0122-6B2C-D112-F8B71F488D39}"/>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C66063D2-3858-DF7A-212A-E0A83D4496AD}"/>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70C3D7E-C99C-0E7C-5738-608955ECDDB9}"/>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FBC0F6E0-4648-E421-B1F1-152AD13A0F48}"/>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D4C1DA4-06C4-24C8-5FD9-858B3F28A349}"/>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4E909516-6CB2-C90A-F701-8851E8F578D9}"/>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8C6F76D6-E8DB-7C8E-FF37-233B3946522A}"/>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25157837-6B6A-F256-C68A-82D94F941C20}"/>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6A7227E1-365D-5992-B6DB-CAE941FAF10D}"/>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9106F5CF-83D6-1CC0-DCE5-3D3A24DA87DE}"/>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097DFBFE-91FD-2849-9041-E293B2D9BE63}"/>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16311CD1-EC3A-A155-A4C1-7F10D8FE3D27}"/>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5831A15D-1217-FB31-F1A8-098946110EEA}"/>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11089D21-9735-0BE1-0C8C-AF1E2FE32D7A}"/>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D0EE7F17-3286-1F54-0981-36F42832D850}"/>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4DDEA94B-55DA-471F-CC58-543498E1F67A}"/>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8AF76DD2-0A2D-2632-65AB-D17F4D6F08C7}"/>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B3435BE4-20C1-D18C-8B12-165438AF1156}"/>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5251F3ED-FA7A-FAD3-3A48-CE8FBF56DB4F}"/>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CBCC86AD-FE1F-4515-7D80-BCAF2E22A408}"/>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2563B531-26D6-746D-7AA5-D51BD8B6E255}"/>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53616675-7ADF-F5DF-D0F3-94FBF6FD74D1}"/>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B600ECE9-7F6B-A51E-CFA0-4498AFF5444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F8DD7309-7A9C-B6E3-BB94-0DD30C801208}"/>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23E2B41C-4810-76F6-DED6-95FA656C4809}"/>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ACD06782-9566-4631-A028-A3AB681595F2}"/>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0DFF7ED8-287F-A02E-841F-AAC04FDB7BB0}"/>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0F7C5AE9-6538-5F18-62AD-06A4BE138310}"/>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BE26D7EE-E1BA-5067-FB55-43EF2E27964D}"/>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965FBF9B-B7EE-EC59-6522-D1886BEC9F96}"/>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E00CFE2C-9D84-1A1D-7695-2069FBA2BD51}"/>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81AC9CD2-80B3-8924-B582-C78335BE4D65}"/>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737AFC5B-D96F-6A76-8E29-B0C4529D462D}"/>
              </a:ext>
            </a:extLst>
          </p:cNvPr>
          <p:cNvSpPr>
            <a:spLocks noGrp="1" noRot="1" noMove="1" noResize="1" noEditPoints="1" noAdjustHandles="1" noChangeArrowheads="1" noChangeShapeType="1"/>
          </p:cNvSpPr>
          <p:nvPr/>
        </p:nvSpPr>
        <p:spPr>
          <a:xfrm>
            <a:off x="2609112" y="1521236"/>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6A399961-498C-F0EB-E0A6-6C5540459056}"/>
              </a:ext>
            </a:extLst>
          </p:cNvPr>
          <p:cNvSpPr/>
          <p:nvPr/>
        </p:nvSpPr>
        <p:spPr>
          <a:xfrm>
            <a:off x="1888083"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85871FDD-8E6C-AE48-5352-FE26C29BDC26}"/>
              </a:ext>
            </a:extLst>
          </p:cNvPr>
          <p:cNvSpPr/>
          <p:nvPr/>
        </p:nvSpPr>
        <p:spPr>
          <a:xfrm>
            <a:off x="1888083"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276CC019-9FEA-4866-9D98-63FDE190BF89}"/>
              </a:ext>
            </a:extLst>
          </p:cNvPr>
          <p:cNvSpPr/>
          <p:nvPr/>
        </p:nvSpPr>
        <p:spPr>
          <a:xfrm>
            <a:off x="1888084"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97ABDF5E-441E-5F04-39F3-AEB37D21C104}"/>
              </a:ext>
            </a:extLst>
          </p:cNvPr>
          <p:cNvSpPr/>
          <p:nvPr/>
        </p:nvSpPr>
        <p:spPr>
          <a:xfrm>
            <a:off x="174687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D7BBE64E-68A1-E9D6-F32D-92BE48E73FEB}"/>
              </a:ext>
            </a:extLst>
          </p:cNvPr>
          <p:cNvGrpSpPr>
            <a:grpSpLocks noGrp="1" noUngrp="1" noRot="1" noMove="1" noResize="1"/>
          </p:cNvGrpSpPr>
          <p:nvPr/>
        </p:nvGrpSpPr>
        <p:grpSpPr>
          <a:xfrm>
            <a:off x="2609112" y="4968610"/>
            <a:ext cx="360000" cy="360000"/>
            <a:chOff x="2502224" y="5946361"/>
            <a:chExt cx="360000" cy="360000"/>
          </a:xfrm>
        </p:grpSpPr>
        <p:sp>
          <p:nvSpPr>
            <p:cNvPr id="22" name="Ellipse 21">
              <a:extLst>
                <a:ext uri="{FF2B5EF4-FFF2-40B4-BE49-F238E27FC236}">
                  <a16:creationId xmlns:a16="http://schemas.microsoft.com/office/drawing/2014/main" id="{AA99B887-8FA8-8205-58CD-91BCE0C1E220}"/>
                </a:ext>
              </a:extLst>
            </p:cNvPr>
            <p:cNvSpPr>
              <a:spLocks noGrp="1" noRot="1" noMove="1" noResize="1" noEditPoints="1" noAdjustHandles="1" noChangeArrowheads="1" noChangeShapeType="1"/>
            </p:cNvSpPr>
            <p:nvPr/>
          </p:nvSpPr>
          <p:spPr>
            <a:xfrm>
              <a:off x="2502224" y="5946361"/>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B0E1B58B-ACD5-6564-AADA-23853DE9C307}"/>
                </a:ext>
              </a:extLst>
            </p:cNvPr>
            <p:cNvSpPr>
              <a:spLocks noGrp="1" noRot="1" noMove="1" noResize="1" noEditPoints="1" noAdjustHandles="1" noChangeArrowheads="1" noChangeShapeType="1"/>
            </p:cNvSpPr>
            <p:nvPr/>
          </p:nvSpPr>
          <p:spPr>
            <a:xfrm>
              <a:off x="2547224" y="5991361"/>
              <a:ext cx="270000" cy="270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22BB8D89-3EB7-3BC8-E691-59CFA9419AED}"/>
              </a:ext>
            </a:extLst>
          </p:cNvPr>
          <p:cNvCxnSpPr>
            <a:stCxn id="8" idx="4"/>
            <a:endCxn id="9" idx="0"/>
          </p:cNvCxnSpPr>
          <p:nvPr/>
        </p:nvCxnSpPr>
        <p:spPr>
          <a:xfrm>
            <a:off x="2789112"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629BDE0E-7C3A-3B4F-071D-405E7ED2F923}"/>
              </a:ext>
            </a:extLst>
          </p:cNvPr>
          <p:cNvCxnSpPr>
            <a:stCxn id="9" idx="2"/>
            <a:endCxn id="10" idx="0"/>
          </p:cNvCxnSpPr>
          <p:nvPr/>
        </p:nvCxnSpPr>
        <p:spPr>
          <a:xfrm>
            <a:off x="2789112"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A79D77B0-AA5E-849E-5FD1-7B307BE13D68}"/>
              </a:ext>
            </a:extLst>
          </p:cNvPr>
          <p:cNvCxnSpPr>
            <a:stCxn id="10" idx="2"/>
            <a:endCxn id="11" idx="0"/>
          </p:cNvCxnSpPr>
          <p:nvPr/>
        </p:nvCxnSpPr>
        <p:spPr>
          <a:xfrm>
            <a:off x="2789112"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F02F0A29-C21B-F32E-FBD2-44D107E98AF2}"/>
              </a:ext>
            </a:extLst>
          </p:cNvPr>
          <p:cNvCxnSpPr>
            <a:cxnSpLocks/>
            <a:stCxn id="11" idx="2"/>
            <a:endCxn id="21" idx="0"/>
          </p:cNvCxnSpPr>
          <p:nvPr/>
        </p:nvCxnSpPr>
        <p:spPr>
          <a:xfrm>
            <a:off x="2789113"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65EE7413-060A-A55D-E002-BEDBBF7F91FA}"/>
              </a:ext>
            </a:extLst>
          </p:cNvPr>
          <p:cNvCxnSpPr>
            <a:cxnSpLocks/>
            <a:stCxn id="21" idx="2"/>
            <a:endCxn id="22" idx="0"/>
          </p:cNvCxnSpPr>
          <p:nvPr/>
        </p:nvCxnSpPr>
        <p:spPr>
          <a:xfrm flipH="1">
            <a:off x="2789112"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2BEAF91C-2F32-7350-687B-356F651A819F}"/>
              </a:ext>
            </a:extLst>
          </p:cNvPr>
          <p:cNvSpPr/>
          <p:nvPr/>
        </p:nvSpPr>
        <p:spPr>
          <a:xfrm>
            <a:off x="8140294" y="3218736"/>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8B6EF9A2-8748-A15A-1D0F-42C34B664E55}"/>
              </a:ext>
            </a:extLst>
          </p:cNvPr>
          <p:cNvSpPr/>
          <p:nvPr/>
        </p:nvSpPr>
        <p:spPr>
          <a:xfrm>
            <a:off x="6887629" y="4616560"/>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471FE559-1AD5-10B6-90C0-21C07B912A17}"/>
              </a:ext>
            </a:extLst>
          </p:cNvPr>
          <p:cNvSpPr/>
          <p:nvPr/>
        </p:nvSpPr>
        <p:spPr>
          <a:xfrm>
            <a:off x="6887629" y="5318462"/>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160DCD72-CA07-60BB-B6CC-43552D611D1B}"/>
              </a:ext>
            </a:extLst>
          </p:cNvPr>
          <p:cNvSpPr/>
          <p:nvPr/>
        </p:nvSpPr>
        <p:spPr>
          <a:xfrm>
            <a:off x="9060384" y="4616560"/>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AC299F4B-4A8F-4840-69D5-2DA70ACC8583}"/>
              </a:ext>
            </a:extLst>
          </p:cNvPr>
          <p:cNvSpPr>
            <a:spLocks noGrp="1" noRot="1" noMove="1" noResize="1" noEditPoints="1" noAdjustHandles="1" noChangeArrowheads="1" noChangeShapeType="1"/>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F7F5CB4A-F563-B4C4-19BF-AE584DD80E8F}"/>
              </a:ext>
            </a:extLst>
          </p:cNvPr>
          <p:cNvGrpSpPr>
            <a:grpSpLocks noGrp="1" noUngrp="1" noRot="1" noMove="1" noResize="1"/>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E83FF8D2-B94C-4DDC-1034-0E4274EE11D5}"/>
                </a:ext>
              </a:extLst>
            </p:cNvPr>
            <p:cNvSpPr>
              <a:spLocks noGrp="1" noRot="1" noMove="1" noResize="1" noEditPoints="1" noAdjustHandles="1" noChangeArrowheads="1" noChangeShapeType="1"/>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749C1792-BF4E-9EFD-9593-8496A26DD114}"/>
                </a:ext>
              </a:extLst>
            </p:cNvPr>
            <p:cNvSpPr>
              <a:spLocks noGrp="1" noRot="1" noMove="1" noResize="1" noEditPoints="1" noAdjustHandles="1" noChangeArrowheads="1" noChangeShapeType="1"/>
            </p:cNvSpPr>
            <p:nvPr/>
          </p:nvSpPr>
          <p:spPr>
            <a:xfrm>
              <a:off x="8906323" y="6288928"/>
              <a:ext cx="270000" cy="2700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46" name="Gerader Verbinder 45">
            <a:extLst>
              <a:ext uri="{FF2B5EF4-FFF2-40B4-BE49-F238E27FC236}">
                <a16:creationId xmlns:a16="http://schemas.microsoft.com/office/drawing/2014/main" id="{40F017DA-353C-E393-4284-9CED3014DA28}"/>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79D36BE6-48DE-D281-8D53-9C845A8FA392}"/>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Gerade Verbindung mit Pfeil 44">
            <a:extLst>
              <a:ext uri="{FF2B5EF4-FFF2-40B4-BE49-F238E27FC236}">
                <a16:creationId xmlns:a16="http://schemas.microsoft.com/office/drawing/2014/main" id="{8C1C0D4E-CA99-D43D-C842-3187EA742D3C}"/>
              </a:ext>
            </a:extLst>
          </p:cNvPr>
          <p:cNvCxnSpPr>
            <a:stCxn id="12" idx="4"/>
            <a:endCxn id="77" idx="0"/>
          </p:cNvCxnSpPr>
          <p:nvPr/>
        </p:nvCxnSpPr>
        <p:spPr>
          <a:xfrm>
            <a:off x="9041323" y="1851527"/>
            <a:ext cx="0" cy="136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9D0F706A-C96F-0A6B-68E0-A5F803C4F9A5}"/>
              </a:ext>
            </a:extLst>
          </p:cNvPr>
          <p:cNvCxnSpPr>
            <a:stCxn id="77" idx="2"/>
          </p:cNvCxnSpPr>
          <p:nvPr/>
        </p:nvCxnSpPr>
        <p:spPr>
          <a:xfrm>
            <a:off x="9041323" y="3658573"/>
            <a:ext cx="0" cy="802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Gerade Verbindung mit Pfeil 69">
            <a:extLst>
              <a:ext uri="{FF2B5EF4-FFF2-40B4-BE49-F238E27FC236}">
                <a16:creationId xmlns:a16="http://schemas.microsoft.com/office/drawing/2014/main" id="{E2623380-F6F3-4E9D-7B29-A93361F96F5D}"/>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Gerade Verbindung mit Pfeil 72">
            <a:extLst>
              <a:ext uri="{FF2B5EF4-FFF2-40B4-BE49-F238E27FC236}">
                <a16:creationId xmlns:a16="http://schemas.microsoft.com/office/drawing/2014/main" id="{B75FBE03-C2C4-F575-31E0-645FE457AA25}"/>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5C2A4B00-F2E8-3349-6103-1946F3CEF27D}"/>
              </a:ext>
            </a:extLst>
          </p:cNvPr>
          <p:cNvCxnSpPr>
            <a:stCxn id="78" idx="2"/>
            <a:endCxn id="79" idx="0"/>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D7BEFAFA-1DF9-3408-B6B8-6FDB40944B8B}"/>
              </a:ext>
            </a:extLst>
          </p:cNvPr>
          <p:cNvCxnSpPr>
            <a:stCxn id="79" idx="2"/>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Gerade Verbindung mit Pfeil 82">
            <a:extLst>
              <a:ext uri="{FF2B5EF4-FFF2-40B4-BE49-F238E27FC236}">
                <a16:creationId xmlns:a16="http://schemas.microsoft.com/office/drawing/2014/main" id="{F1A223AE-685F-A34C-273A-E3CE0B7EABEB}"/>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Gerade Verbindung mit Pfeil 85">
            <a:extLst>
              <a:ext uri="{FF2B5EF4-FFF2-40B4-BE49-F238E27FC236}">
                <a16:creationId xmlns:a16="http://schemas.microsoft.com/office/drawing/2014/main" id="{66E115F9-E4D0-C27F-6EB4-A0C185955CA2}"/>
              </a:ext>
            </a:extLst>
          </p:cNvPr>
          <p:cNvCxnSpPr>
            <a:stCxn id="80" idx="2"/>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8707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E76C-BA12-703A-DE4E-E6CDC20253FB}"/>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9092F7E2-0D38-A199-6B14-1311EA04356E}"/>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62A0D387-1439-1B41-AB22-F2AC0D20E635}"/>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E0C3F89-CE1E-EAFB-0B31-C73828D4204A}"/>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D1834D7D-11AC-7A62-73D7-AF878BA28922}"/>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F488B931-E6F2-9CAB-3748-9933E0E4D5F2}"/>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4CF5A886-ADCA-9D7E-3195-203737201EC7}"/>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3B59641C-D05B-0C47-80F0-0432388192AC}"/>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72DC53D2-4AE9-5BB9-0742-12E910FFD9FE}"/>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D7F3673F-8017-6DF6-41D6-68EB2B53C3B6}"/>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BA43199D-5C5D-A3AF-29E9-D862C4CA4701}"/>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AC3057A4-1A05-A436-6520-2CD2FF7C0BA2}"/>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8EF211FA-3325-878C-BBCC-B50C62358F46}"/>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96CE8D41-6D61-1479-8AD9-62934A5B7FD5}"/>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E0CB365F-FD30-F8DC-6E68-F4BBA9ED8230}"/>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04E6422D-E6C7-328D-C108-0663389D6A6A}"/>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767558B7-EA0E-4F93-6E1E-3DEDF667A23E}"/>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8DBC36E3-3B0B-10B5-4F77-158A40D707FC}"/>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A59DF615-CAD5-7169-248B-DB46DC5F44EB}"/>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6E33C155-1EB7-0B5F-AF0E-83154CCAA6F8}"/>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E5E27118-1642-589F-9CF8-5FB14EB68A5B}"/>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80A74794-34B6-5BBB-1D60-EBB408800FE9}"/>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97EDA81F-B006-BA49-768E-0C4BD8E59C88}"/>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DFC4BA5B-FA12-6514-32EB-CE009D175373}"/>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352CB8AE-28B1-111C-D253-CCE79DB8FAF8}"/>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BD25D71B-F247-77BF-9209-C76CF1FEE069}"/>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3F8A7343-0F50-C01C-7567-442F65F8D271}"/>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E39C1AF5-4B7E-23E6-F1DB-558FFE7FE362}"/>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39CEAB28-EBF2-2611-56EE-88E6476E46C4}"/>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44FD9008-3525-4D64-4353-2FA6F3B2160C}"/>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8D9F0E67-0B68-E81D-B98A-DF52D3BAA0C9}"/>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C4554602-6E24-730D-8D26-C2372B70CF99}"/>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7A677AF3-E72A-BA3B-BD59-81674E0CC4B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998FA893-08EB-8830-2B3E-5852AB59A3BB}"/>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0A70047F-C81A-BAAA-EE47-663B98DA24C4}"/>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7A1E8DDD-3420-8874-56BF-3AB4EE48243F}"/>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25CB4271-6A62-34A2-F465-9F63384AC884}"/>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9CB7AE84-07F9-C680-AACA-FE0AB230645E}"/>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ADC9F03A-87F5-7562-E183-22504C17FF2B}"/>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664C8AD4-AB0E-ECDA-14D0-474CAB00412C}"/>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C49A882C-1FED-8FFD-7CC7-2B964132D7A2}"/>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D32CFA66-CE25-7234-88AF-D21AD0EB66BD}"/>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15FC858-7AE5-0628-9F42-3E2485FA5BB8}"/>
              </a:ext>
            </a:extLst>
          </p:cNvPr>
          <p:cNvSpPr/>
          <p:nvPr/>
        </p:nvSpPr>
        <p:spPr>
          <a:xfrm>
            <a:off x="2609112" y="1521236"/>
            <a:ext cx="360000" cy="36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134C1B49-F0D4-7957-1640-C8ADE43EA379}"/>
              </a:ext>
            </a:extLst>
          </p:cNvPr>
          <p:cNvSpPr/>
          <p:nvPr/>
        </p:nvSpPr>
        <p:spPr>
          <a:xfrm>
            <a:off x="1888083"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6B14534B-3B27-D21E-8DA3-279123BC0B50}"/>
              </a:ext>
            </a:extLst>
          </p:cNvPr>
          <p:cNvSpPr/>
          <p:nvPr/>
        </p:nvSpPr>
        <p:spPr>
          <a:xfrm>
            <a:off x="1888083"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85AD37F9-8210-BCDE-EBFB-5ECED7372899}"/>
              </a:ext>
            </a:extLst>
          </p:cNvPr>
          <p:cNvSpPr/>
          <p:nvPr/>
        </p:nvSpPr>
        <p:spPr>
          <a:xfrm>
            <a:off x="1888084"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B3B383B2-B644-015F-64B5-19FDC0AD9A09}"/>
              </a:ext>
            </a:extLst>
          </p:cNvPr>
          <p:cNvSpPr/>
          <p:nvPr/>
        </p:nvSpPr>
        <p:spPr>
          <a:xfrm>
            <a:off x="174687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9CB5ED00-5267-4823-E43C-2801F289F16B}"/>
              </a:ext>
            </a:extLst>
          </p:cNvPr>
          <p:cNvGrpSpPr/>
          <p:nvPr/>
        </p:nvGrpSpPr>
        <p:grpSpPr>
          <a:xfrm>
            <a:off x="2609112" y="4968610"/>
            <a:ext cx="360000" cy="360000"/>
            <a:chOff x="2502224" y="5946361"/>
            <a:chExt cx="360000" cy="360000"/>
          </a:xfrm>
        </p:grpSpPr>
        <p:sp>
          <p:nvSpPr>
            <p:cNvPr id="22" name="Ellipse 21">
              <a:extLst>
                <a:ext uri="{FF2B5EF4-FFF2-40B4-BE49-F238E27FC236}">
                  <a16:creationId xmlns:a16="http://schemas.microsoft.com/office/drawing/2014/main" id="{88B70595-99CC-0133-E05E-B30D64276954}"/>
                </a:ext>
              </a:extLst>
            </p:cNvPr>
            <p:cNvSpPr/>
            <p:nvPr/>
          </p:nvSpPr>
          <p:spPr>
            <a:xfrm>
              <a:off x="2502224" y="5946361"/>
              <a:ext cx="360000" cy="36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70752099-8D97-42AB-00BE-5EBC6B59DB18}"/>
                </a:ext>
              </a:extLst>
            </p:cNvPr>
            <p:cNvSpPr/>
            <p:nvPr/>
          </p:nvSpPr>
          <p:spPr>
            <a:xfrm>
              <a:off x="2547224" y="5991361"/>
              <a:ext cx="270000" cy="27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EA8858CB-9BFE-5434-B606-6F35BAA64824}"/>
              </a:ext>
            </a:extLst>
          </p:cNvPr>
          <p:cNvCxnSpPr>
            <a:stCxn id="8" idx="4"/>
            <a:endCxn id="9" idx="0"/>
          </p:cNvCxnSpPr>
          <p:nvPr/>
        </p:nvCxnSpPr>
        <p:spPr>
          <a:xfrm>
            <a:off x="2789112"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79243564-789E-1F19-80FE-EF0FEA7B3952}"/>
              </a:ext>
            </a:extLst>
          </p:cNvPr>
          <p:cNvCxnSpPr>
            <a:stCxn id="9" idx="2"/>
            <a:endCxn id="10" idx="0"/>
          </p:cNvCxnSpPr>
          <p:nvPr/>
        </p:nvCxnSpPr>
        <p:spPr>
          <a:xfrm>
            <a:off x="2789112"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615872DC-24F3-AF4C-4416-5A4EF7823123}"/>
              </a:ext>
            </a:extLst>
          </p:cNvPr>
          <p:cNvCxnSpPr>
            <a:stCxn id="10" idx="2"/>
            <a:endCxn id="11" idx="0"/>
          </p:cNvCxnSpPr>
          <p:nvPr/>
        </p:nvCxnSpPr>
        <p:spPr>
          <a:xfrm>
            <a:off x="2789112"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73248B68-6860-FBA2-7F54-C37E9C2CB134}"/>
              </a:ext>
            </a:extLst>
          </p:cNvPr>
          <p:cNvCxnSpPr>
            <a:cxnSpLocks/>
            <a:stCxn id="11" idx="2"/>
            <a:endCxn id="21" idx="0"/>
          </p:cNvCxnSpPr>
          <p:nvPr/>
        </p:nvCxnSpPr>
        <p:spPr>
          <a:xfrm>
            <a:off x="2789113"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B54C03A2-6546-3505-3D92-EC8CE0C67E45}"/>
              </a:ext>
            </a:extLst>
          </p:cNvPr>
          <p:cNvCxnSpPr>
            <a:cxnSpLocks/>
            <a:stCxn id="21" idx="2"/>
            <a:endCxn id="22" idx="0"/>
          </p:cNvCxnSpPr>
          <p:nvPr/>
        </p:nvCxnSpPr>
        <p:spPr>
          <a:xfrm flipH="1">
            <a:off x="2789112"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AB2487A3-F0A1-A1BA-359D-A42E49759274}"/>
              </a:ext>
            </a:extLst>
          </p:cNvPr>
          <p:cNvSpPr/>
          <p:nvPr/>
        </p:nvSpPr>
        <p:spPr>
          <a:xfrm>
            <a:off x="8140294" y="3218736"/>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9259D8B9-36B3-8CF4-18FC-E02B1BD597E9}"/>
              </a:ext>
            </a:extLst>
          </p:cNvPr>
          <p:cNvSpPr/>
          <p:nvPr/>
        </p:nvSpPr>
        <p:spPr>
          <a:xfrm>
            <a:off x="6887629" y="4616560"/>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043D1AE3-BE7B-4297-EB75-38F1F27F9B2B}"/>
              </a:ext>
            </a:extLst>
          </p:cNvPr>
          <p:cNvSpPr/>
          <p:nvPr/>
        </p:nvSpPr>
        <p:spPr>
          <a:xfrm>
            <a:off x="6887629" y="5318462"/>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B3F30479-5965-B761-8120-44D2B5448ABE}"/>
              </a:ext>
            </a:extLst>
          </p:cNvPr>
          <p:cNvSpPr/>
          <p:nvPr/>
        </p:nvSpPr>
        <p:spPr>
          <a:xfrm>
            <a:off x="9060384" y="4616560"/>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755C78FF-23EE-9806-266A-782EF93F249C}"/>
              </a:ext>
            </a:extLst>
          </p:cNvPr>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243DC110-8C8F-2725-66A3-8060CFE4F876}"/>
              </a:ext>
            </a:extLst>
          </p:cNvPr>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2FF030AB-37D4-70B4-E269-E4A33D5404DA}"/>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20D3026D-959C-D2A9-DEA5-6D7F57774A64}"/>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B81427DE-079B-0514-99FA-86379E4243D2}"/>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A9A4C34F-C146-F644-0140-0AF8EC570A3B}"/>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9EFB74FF-FBD1-E186-702F-CB1EF3E031CC}"/>
              </a:ext>
            </a:extLst>
          </p:cNvPr>
          <p:cNvSpPr/>
          <p:nvPr/>
        </p:nvSpPr>
        <p:spPr>
          <a:xfrm>
            <a:off x="8140294" y="2600765"/>
            <a:ext cx="1802059"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Eintrag Queue</a:t>
            </a:r>
          </a:p>
        </p:txBody>
      </p:sp>
      <p:cxnSp>
        <p:nvCxnSpPr>
          <p:cNvPr id="13" name="Gerade Verbindung mit Pfeil 12">
            <a:extLst>
              <a:ext uri="{FF2B5EF4-FFF2-40B4-BE49-F238E27FC236}">
                <a16:creationId xmlns:a16="http://schemas.microsoft.com/office/drawing/2014/main" id="{39F60D55-ACD5-BED6-8CEB-39E31397C76E}"/>
              </a:ext>
            </a:extLst>
          </p:cNvPr>
          <p:cNvCxnSpPr/>
          <p:nvPr/>
        </p:nvCxnSpPr>
        <p:spPr>
          <a:xfrm>
            <a:off x="9041323" y="3658573"/>
            <a:ext cx="0" cy="802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Gerade Verbindung mit Pfeil 44">
            <a:extLst>
              <a:ext uri="{FF2B5EF4-FFF2-40B4-BE49-F238E27FC236}">
                <a16:creationId xmlns:a16="http://schemas.microsoft.com/office/drawing/2014/main" id="{BC4FB466-802B-A9D4-42AD-3D5B0B1A26DA}"/>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8EFFEEC8-7402-711E-3EAA-54E5C23147BB}"/>
              </a:ext>
            </a:extLst>
          </p:cNvPr>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B8349705-0AAF-1BE9-EB16-3FBA9F267E2A}"/>
              </a:ext>
            </a:extLst>
          </p:cNvPr>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5CAA9C0F-33D8-32C8-E080-90DCBABE1A68}"/>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AE9717B0-4846-2274-346E-D6E3443B5448}"/>
              </a:ext>
            </a:extLst>
          </p:cNvPr>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B1239AFC-FF9B-3C47-6B63-ECA470120956}"/>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59DE4130-733C-3C13-E298-0073404BDFFD}"/>
              </a:ext>
            </a:extLst>
          </p:cNvPr>
          <p:cNvCxnSpPr>
            <a:stCxn id="48" idx="2"/>
            <a:endCxn id="77" idx="0"/>
          </p:cNvCxnSpPr>
          <p:nvPr/>
        </p:nvCxnSpPr>
        <p:spPr>
          <a:xfrm flipH="1">
            <a:off x="9041323"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Gerade Verbindung mit Pfeil 73">
            <a:extLst>
              <a:ext uri="{FF2B5EF4-FFF2-40B4-BE49-F238E27FC236}">
                <a16:creationId xmlns:a16="http://schemas.microsoft.com/office/drawing/2014/main" id="{19457AC2-02D4-5E01-4C49-65A9A455451C}"/>
              </a:ext>
            </a:extLst>
          </p:cNvPr>
          <p:cNvCxnSpPr>
            <a:stCxn id="12" idx="4"/>
            <a:endCxn id="48" idx="0"/>
          </p:cNvCxnSpPr>
          <p:nvPr/>
        </p:nvCxnSpPr>
        <p:spPr>
          <a:xfrm>
            <a:off x="9041323" y="1851527"/>
            <a:ext cx="1" cy="749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31075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6CE8B-7DE7-096D-084F-0BB1FE4C1A64}"/>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BB39C0FA-3859-8F77-11EF-9F30D2175B52}"/>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D10220AB-1D62-440E-EAF5-41F3CD4E9D40}"/>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01F167AE-5CC7-9670-E19E-AE9AE124CAD3}"/>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1635ACDB-2A9B-E760-A949-0FAD536FA190}"/>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230C3E68-4943-69E9-702F-FBB4EBD092EC}"/>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5CE980DE-B93E-089F-9864-5F360B2C1DEC}"/>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6876B4AB-1F6E-C911-B661-721092C65D16}"/>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E8E091A7-86AE-838C-993A-37325C73A47A}"/>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5F1D99F3-4BE4-4076-2C5F-FA7C1949D847}"/>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96EFF2C6-CEB2-0CDD-FF02-05D744BF5C0B}"/>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5909B7B8-544F-3A09-99EE-72B2E091A26B}"/>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A57D5818-8D89-7FC5-A275-3F693CCB6CDC}"/>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1567FA4F-CF47-60A1-4967-F9640B3FF2C1}"/>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12582D5-CCD6-155C-6CA8-EB0920CAF586}"/>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B0028AE1-DAF8-75AB-2E7A-DBA3E05BB0DC}"/>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AF0A4E61-7F54-B241-F2DB-7A5EC7C2F62D}"/>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06D13327-4FE3-697E-E680-88C74CCE777E}"/>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DB28929F-2AE1-C21F-290C-E76BA5C263DD}"/>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22EEA0D7-47AA-F934-C2CB-0F8859A7E6A5}"/>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5A45630D-5DC2-382B-123A-9AFB9669B32C}"/>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C9041732-3397-9B43-A6CC-A91C15302F78}"/>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F1251DF0-BAC7-A843-C5F3-AF42FE2535A0}"/>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CF465FC9-8AD0-C28E-A7B1-0751ED180C58}"/>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C84ED197-8566-EE41-A1C0-22DE83F21829}"/>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74F51030-98E2-B2D6-FF58-D01084F11114}"/>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AE1E3F9F-D684-22D9-0AF3-0BCAEC956EE8}"/>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C3279E8D-6DB6-F6F2-5E71-65510A9F49F7}"/>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8E297587-A46C-2E19-15AC-42D640A353E2}"/>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D5E851CE-6292-59AF-8B4E-DDD2DD7CD512}"/>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611FA752-88C2-0937-CC8E-9BF21BC10CD4}"/>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A3E469AC-6B03-B7E4-382B-D7CE9C4964FB}"/>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DDDC3AA3-AF9E-CEA0-39C3-76B6F159434E}"/>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BB8C81CB-0923-531D-2813-3DF294E16C06}"/>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AC3B1AD7-C459-F1D9-D26C-8C48AB4B3A21}"/>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ECB5D9D1-26D7-4BBD-1D39-1523E876CBFF}"/>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55EC7C88-683C-5AE7-E0B9-750117BA8AE0}"/>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9F322D74-8E82-74CE-7391-759A2362E138}"/>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AD52E21F-9E17-2004-05C5-D45D27A15E47}"/>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7C3E4289-D50D-5355-EEE8-88407042BDB9}"/>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29250266-8416-C782-C55D-F6C689370339}"/>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130E2DB5-8ADD-FD14-FA38-4514AFFB8E95}"/>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46090B98-9923-923F-7786-956A40B86E40}"/>
              </a:ext>
            </a:extLst>
          </p:cNvPr>
          <p:cNvSpPr/>
          <p:nvPr/>
        </p:nvSpPr>
        <p:spPr>
          <a:xfrm>
            <a:off x="2609112" y="1521236"/>
            <a:ext cx="360000" cy="36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71764AC7-19ED-1EF6-8F3D-D78EEBA90D9F}"/>
              </a:ext>
            </a:extLst>
          </p:cNvPr>
          <p:cNvSpPr/>
          <p:nvPr/>
        </p:nvSpPr>
        <p:spPr>
          <a:xfrm>
            <a:off x="1888083"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7383A0A3-E930-0B82-86EC-052F3B1129C2}"/>
              </a:ext>
            </a:extLst>
          </p:cNvPr>
          <p:cNvSpPr/>
          <p:nvPr/>
        </p:nvSpPr>
        <p:spPr>
          <a:xfrm>
            <a:off x="1888083"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EBAC57DE-38A0-CE73-2B3D-C88D341C6E77}"/>
              </a:ext>
            </a:extLst>
          </p:cNvPr>
          <p:cNvSpPr/>
          <p:nvPr/>
        </p:nvSpPr>
        <p:spPr>
          <a:xfrm>
            <a:off x="1888084"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5EE93CE2-8ED1-32A7-F605-897C6F60C011}"/>
              </a:ext>
            </a:extLst>
          </p:cNvPr>
          <p:cNvSpPr/>
          <p:nvPr/>
        </p:nvSpPr>
        <p:spPr>
          <a:xfrm>
            <a:off x="174687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84E74F90-6DD8-7AE6-359B-72E0F9455F1D}"/>
              </a:ext>
            </a:extLst>
          </p:cNvPr>
          <p:cNvGrpSpPr/>
          <p:nvPr/>
        </p:nvGrpSpPr>
        <p:grpSpPr>
          <a:xfrm>
            <a:off x="2609112" y="4968610"/>
            <a:ext cx="360000" cy="360000"/>
            <a:chOff x="2502224" y="5946361"/>
            <a:chExt cx="360000" cy="360000"/>
          </a:xfrm>
        </p:grpSpPr>
        <p:sp>
          <p:nvSpPr>
            <p:cNvPr id="22" name="Ellipse 21">
              <a:extLst>
                <a:ext uri="{FF2B5EF4-FFF2-40B4-BE49-F238E27FC236}">
                  <a16:creationId xmlns:a16="http://schemas.microsoft.com/office/drawing/2014/main" id="{F1832B54-8F06-824F-E487-7919B8AB91CF}"/>
                </a:ext>
              </a:extLst>
            </p:cNvPr>
            <p:cNvSpPr/>
            <p:nvPr/>
          </p:nvSpPr>
          <p:spPr>
            <a:xfrm>
              <a:off x="2502224" y="5946361"/>
              <a:ext cx="360000" cy="36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C66A8AFB-5445-42EC-E692-3AEEBEA43E90}"/>
                </a:ext>
              </a:extLst>
            </p:cNvPr>
            <p:cNvSpPr/>
            <p:nvPr/>
          </p:nvSpPr>
          <p:spPr>
            <a:xfrm>
              <a:off x="2547224" y="5991361"/>
              <a:ext cx="270000" cy="27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59B0ECB4-1D5C-B525-D9D7-2A2CADD9A1FC}"/>
              </a:ext>
            </a:extLst>
          </p:cNvPr>
          <p:cNvCxnSpPr>
            <a:stCxn id="8" idx="4"/>
            <a:endCxn id="9" idx="0"/>
          </p:cNvCxnSpPr>
          <p:nvPr/>
        </p:nvCxnSpPr>
        <p:spPr>
          <a:xfrm>
            <a:off x="2789112"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CB8A0A98-6BB3-87D1-0722-533592C301A7}"/>
              </a:ext>
            </a:extLst>
          </p:cNvPr>
          <p:cNvCxnSpPr>
            <a:stCxn id="9" idx="2"/>
            <a:endCxn id="10" idx="0"/>
          </p:cNvCxnSpPr>
          <p:nvPr/>
        </p:nvCxnSpPr>
        <p:spPr>
          <a:xfrm>
            <a:off x="2789112"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B4E71839-D12E-ECD5-396C-912516F31FC4}"/>
              </a:ext>
            </a:extLst>
          </p:cNvPr>
          <p:cNvCxnSpPr>
            <a:stCxn id="10" idx="2"/>
            <a:endCxn id="11" idx="0"/>
          </p:cNvCxnSpPr>
          <p:nvPr/>
        </p:nvCxnSpPr>
        <p:spPr>
          <a:xfrm>
            <a:off x="2789112"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781D14D5-DD89-3C80-4AB3-E92E6EB491EE}"/>
              </a:ext>
            </a:extLst>
          </p:cNvPr>
          <p:cNvCxnSpPr>
            <a:cxnSpLocks/>
            <a:stCxn id="11" idx="2"/>
            <a:endCxn id="21" idx="0"/>
          </p:cNvCxnSpPr>
          <p:nvPr/>
        </p:nvCxnSpPr>
        <p:spPr>
          <a:xfrm>
            <a:off x="2789113"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806A7037-5673-5F20-0EFD-D8B90CC776B9}"/>
              </a:ext>
            </a:extLst>
          </p:cNvPr>
          <p:cNvCxnSpPr>
            <a:cxnSpLocks/>
            <a:stCxn id="21" idx="2"/>
            <a:endCxn id="22" idx="0"/>
          </p:cNvCxnSpPr>
          <p:nvPr/>
        </p:nvCxnSpPr>
        <p:spPr>
          <a:xfrm flipH="1">
            <a:off x="2789112"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7E1AD7D6-46F6-9013-6473-55F6839C180C}"/>
              </a:ext>
            </a:extLst>
          </p:cNvPr>
          <p:cNvSpPr/>
          <p:nvPr/>
        </p:nvSpPr>
        <p:spPr>
          <a:xfrm>
            <a:off x="8140294" y="3218736"/>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1A9AB4B1-CE58-ACEA-0023-7B11E46CB094}"/>
              </a:ext>
            </a:extLst>
          </p:cNvPr>
          <p:cNvSpPr/>
          <p:nvPr/>
        </p:nvSpPr>
        <p:spPr>
          <a:xfrm>
            <a:off x="6887629" y="4616560"/>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B05E2B80-9E33-0336-BADF-1AC7921250CD}"/>
              </a:ext>
            </a:extLst>
          </p:cNvPr>
          <p:cNvSpPr/>
          <p:nvPr/>
        </p:nvSpPr>
        <p:spPr>
          <a:xfrm>
            <a:off x="6887629" y="5318462"/>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690CCA14-6602-DC5D-C690-473EB3041DA0}"/>
              </a:ext>
            </a:extLst>
          </p:cNvPr>
          <p:cNvSpPr/>
          <p:nvPr/>
        </p:nvSpPr>
        <p:spPr>
          <a:xfrm>
            <a:off x="9060384" y="4616560"/>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6ABA961C-FE3A-4D29-D6E0-711263A77BB9}"/>
              </a:ext>
            </a:extLst>
          </p:cNvPr>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FCD54F60-B3D5-FA09-4391-39FA6697ED2C}"/>
              </a:ext>
            </a:extLst>
          </p:cNvPr>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B95B7D25-5E62-D265-D1C3-A0AB445AD324}"/>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7BACC4C8-D5EC-8E5B-55CD-45485D1195B3}"/>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0388430F-B0D7-6B8E-55DF-3B6AA1883F13}"/>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7F672593-0D5A-20C3-25C1-A3C4952F7814}"/>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E22DCF75-BE24-7A41-D880-FCE3537D821A}"/>
              </a:ext>
            </a:extLst>
          </p:cNvPr>
          <p:cNvSpPr/>
          <p:nvPr/>
        </p:nvSpPr>
        <p:spPr>
          <a:xfrm>
            <a:off x="8140294" y="2600765"/>
            <a:ext cx="1802059"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Eintrag Queue</a:t>
            </a:r>
          </a:p>
        </p:txBody>
      </p:sp>
      <p:cxnSp>
        <p:nvCxnSpPr>
          <p:cNvPr id="13" name="Gerade Verbindung mit Pfeil 12">
            <a:extLst>
              <a:ext uri="{FF2B5EF4-FFF2-40B4-BE49-F238E27FC236}">
                <a16:creationId xmlns:a16="http://schemas.microsoft.com/office/drawing/2014/main" id="{A7E5847A-4DCF-A674-C644-6846CC0A7EA5}"/>
              </a:ext>
            </a:extLst>
          </p:cNvPr>
          <p:cNvCxnSpPr/>
          <p:nvPr/>
        </p:nvCxnSpPr>
        <p:spPr>
          <a:xfrm>
            <a:off x="9041323" y="3658573"/>
            <a:ext cx="0" cy="802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Gerade Verbindung mit Pfeil 44">
            <a:extLst>
              <a:ext uri="{FF2B5EF4-FFF2-40B4-BE49-F238E27FC236}">
                <a16:creationId xmlns:a16="http://schemas.microsoft.com/office/drawing/2014/main" id="{EB531674-4296-7677-720E-020876392D21}"/>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2FCD0556-94F9-0043-EB7D-499685AF9D17}"/>
              </a:ext>
            </a:extLst>
          </p:cNvPr>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E33937D4-109C-4B1C-32EC-50720D591D92}"/>
              </a:ext>
            </a:extLst>
          </p:cNvPr>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C306C170-97FD-0477-BD8C-800607E1DB88}"/>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BED3F02F-3355-77E6-8E86-67F064C23381}"/>
              </a:ext>
            </a:extLst>
          </p:cNvPr>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3D1E89BD-F9C1-647F-F094-5F2DD43DFE83}"/>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5C7BFEA5-B5B7-4DE3-BE76-1DE2D1F350F6}"/>
              </a:ext>
            </a:extLst>
          </p:cNvPr>
          <p:cNvCxnSpPr>
            <a:stCxn id="48" idx="2"/>
            <a:endCxn id="77" idx="0"/>
          </p:cNvCxnSpPr>
          <p:nvPr/>
        </p:nvCxnSpPr>
        <p:spPr>
          <a:xfrm flipH="1">
            <a:off x="9041323"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hteck: abgerundete Ecken 57">
            <a:extLst>
              <a:ext uri="{FF2B5EF4-FFF2-40B4-BE49-F238E27FC236}">
                <a16:creationId xmlns:a16="http://schemas.microsoft.com/office/drawing/2014/main" id="{CB06146C-5257-A288-6460-B3B2E086D947}"/>
              </a:ext>
            </a:extLst>
          </p:cNvPr>
          <p:cNvSpPr/>
          <p:nvPr/>
        </p:nvSpPr>
        <p:spPr>
          <a:xfrm>
            <a:off x="8388123" y="1982794"/>
            <a:ext cx="1306400"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Validation</a:t>
            </a:r>
          </a:p>
        </p:txBody>
      </p:sp>
      <p:cxnSp>
        <p:nvCxnSpPr>
          <p:cNvPr id="70" name="Gerade Verbindung mit Pfeil 69">
            <a:extLst>
              <a:ext uri="{FF2B5EF4-FFF2-40B4-BE49-F238E27FC236}">
                <a16:creationId xmlns:a16="http://schemas.microsoft.com/office/drawing/2014/main" id="{0FDF978F-A5A4-182B-3B36-41939BDCCBAF}"/>
              </a:ext>
            </a:extLst>
          </p:cNvPr>
          <p:cNvCxnSpPr>
            <a:stCxn id="12" idx="4"/>
            <a:endCxn id="58" idx="0"/>
          </p:cNvCxnSpPr>
          <p:nvPr/>
        </p:nvCxnSpPr>
        <p:spPr>
          <a:xfrm>
            <a:off x="9041323" y="1851527"/>
            <a:ext cx="0" cy="131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6A23F438-724D-6F4E-9775-5EBCF35E1572}"/>
              </a:ext>
            </a:extLst>
          </p:cNvPr>
          <p:cNvCxnSpPr>
            <a:stCxn id="58" idx="2"/>
            <a:endCxn id="48" idx="0"/>
          </p:cNvCxnSpPr>
          <p:nvPr/>
        </p:nvCxnSpPr>
        <p:spPr>
          <a:xfrm>
            <a:off x="9041323" y="2422631"/>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17419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9EA4-5957-ADCC-FAB0-2F02EED6BC00}"/>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FDFF06EC-F89C-351B-46E9-9AE55837616B}"/>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8FAE70AA-24F8-E07C-D3E0-F6BCA21F0E40}"/>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067EDB9-22EF-93C6-51BD-A84C681029C2}"/>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35A57AC7-87EC-D903-9007-EE4A7ECFF2D2}"/>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0B493DCF-7052-39D7-2689-CCD032920CBA}"/>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86AB8C58-4AAB-0BC0-FDA6-640CDB235593}"/>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D7486C4C-3EFA-BC30-19C6-4041A4BC7FA2}"/>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853D4F90-044E-22D3-C97B-87DA3D3C398A}"/>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1D1A0B90-50AF-8B3A-E361-818A552BC11E}"/>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D0338E9A-E40A-A9F6-2E48-B52E0BEE9D18}"/>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41BA3618-0F92-ED2B-ADA6-7C1494CE342D}"/>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7D26003-1B8B-584F-252C-77AA7FB1F390}"/>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63CF92C4-C469-94F2-47C7-97E2733EE1A1}"/>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F12385F-8B2A-74C9-FA84-C080D5A0A2D2}"/>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559647D2-07A1-46A6-987E-D9C69A88DB98}"/>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3C565C2C-5CDF-B1B5-ABF3-BFF3340245C9}"/>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39F6FDF5-3D1B-6EFC-9B9F-DDD11393A297}"/>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79E4E9A7-09E5-BD6C-6FAC-04DC68B8748A}"/>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6355BC2A-B42C-9471-E513-A55CDECFC90F}"/>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40C723F1-0C52-1754-158A-6462A2192510}"/>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07CBFA3E-19BB-833C-F013-EE5BAC942FEA}"/>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9014D12A-9105-B5BE-5620-B4D20FE83395}"/>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759016C2-BC6F-E106-A907-BB49721B1ABC}"/>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778A7518-5C31-AF60-C6AA-79E88BD5119B}"/>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E1646131-5B77-F59E-4094-17B74E9C4CD1}"/>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9226BB89-059C-EFE8-06A6-F595CF29C57E}"/>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61419BBB-5DEA-26E0-F801-71DC9CB04FB0}"/>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B9E0A197-D24A-D87D-1DA7-14712FA7EFD6}"/>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D031DBDC-E9EF-61CC-5947-EB03F1E1F8F0}"/>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F006A107-8A66-B48E-89CF-FEC79DB4A9F1}"/>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2A7F7B69-8296-4594-46EF-8865C90CA46F}"/>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E257C30A-378A-772A-9344-17186065C869}"/>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02279FE4-62F8-9346-4687-31DC9EFC7BE5}"/>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E6388823-F23C-C378-9A16-E3230F1077D2}"/>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959F7D94-A0C0-B0D5-5147-B17D7EB7A8C2}"/>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773DAC0F-B47E-ACDE-6595-A5203C55B481}"/>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71D9BF0E-CD9C-F7B9-4D2C-1E91A9D835AD}"/>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6385988E-40B8-E6D2-5F20-650A924D55CB}"/>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1AC9D370-DCB0-099C-753F-6F8645238CF1}"/>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E11E0FFE-0ABA-4A5D-743D-57C6270A50BC}"/>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805580E0-624B-A38E-C981-22DBA8355A5B}"/>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D7FFCB09-1743-2E74-DD00-32547935F22A}"/>
              </a:ext>
            </a:extLst>
          </p:cNvPr>
          <p:cNvSpPr/>
          <p:nvPr/>
        </p:nvSpPr>
        <p:spPr>
          <a:xfrm>
            <a:off x="2609112" y="1521236"/>
            <a:ext cx="360000" cy="36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8D1CD198-BCD2-12A4-090F-D59A08745FAB}"/>
              </a:ext>
            </a:extLst>
          </p:cNvPr>
          <p:cNvSpPr/>
          <p:nvPr/>
        </p:nvSpPr>
        <p:spPr>
          <a:xfrm>
            <a:off x="1888083"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BBB1E9C5-C03B-06BC-37EC-778D0628D2E3}"/>
              </a:ext>
            </a:extLst>
          </p:cNvPr>
          <p:cNvSpPr/>
          <p:nvPr/>
        </p:nvSpPr>
        <p:spPr>
          <a:xfrm>
            <a:off x="1888083"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77B9AE6E-A86B-A964-71ED-9B3DF94FC7AC}"/>
              </a:ext>
            </a:extLst>
          </p:cNvPr>
          <p:cNvSpPr/>
          <p:nvPr/>
        </p:nvSpPr>
        <p:spPr>
          <a:xfrm>
            <a:off x="1888084"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451B0ACF-8B81-F44E-FDFA-1ADBABBA3236}"/>
              </a:ext>
            </a:extLst>
          </p:cNvPr>
          <p:cNvSpPr/>
          <p:nvPr/>
        </p:nvSpPr>
        <p:spPr>
          <a:xfrm>
            <a:off x="174687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9D4F6FA8-583B-556B-DEBF-05A1854E587D}"/>
              </a:ext>
            </a:extLst>
          </p:cNvPr>
          <p:cNvGrpSpPr/>
          <p:nvPr/>
        </p:nvGrpSpPr>
        <p:grpSpPr>
          <a:xfrm>
            <a:off x="2609112" y="4968610"/>
            <a:ext cx="360000" cy="360000"/>
            <a:chOff x="2502224" y="5946361"/>
            <a:chExt cx="360000" cy="360000"/>
          </a:xfrm>
        </p:grpSpPr>
        <p:sp>
          <p:nvSpPr>
            <p:cNvPr id="22" name="Ellipse 21">
              <a:extLst>
                <a:ext uri="{FF2B5EF4-FFF2-40B4-BE49-F238E27FC236}">
                  <a16:creationId xmlns:a16="http://schemas.microsoft.com/office/drawing/2014/main" id="{57AE3372-83D5-A2D7-33E4-5170B5E6BEAD}"/>
                </a:ext>
              </a:extLst>
            </p:cNvPr>
            <p:cNvSpPr/>
            <p:nvPr/>
          </p:nvSpPr>
          <p:spPr>
            <a:xfrm>
              <a:off x="2502224" y="5946361"/>
              <a:ext cx="360000" cy="36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7931A09E-5AB1-00B7-07C3-E4FE1B762715}"/>
                </a:ext>
              </a:extLst>
            </p:cNvPr>
            <p:cNvSpPr/>
            <p:nvPr/>
          </p:nvSpPr>
          <p:spPr>
            <a:xfrm>
              <a:off x="2547224" y="5991361"/>
              <a:ext cx="270000" cy="27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000EBD72-2CD7-1627-F2FB-EB68C1DF99CE}"/>
              </a:ext>
            </a:extLst>
          </p:cNvPr>
          <p:cNvCxnSpPr>
            <a:stCxn id="8" idx="4"/>
            <a:endCxn id="9" idx="0"/>
          </p:cNvCxnSpPr>
          <p:nvPr/>
        </p:nvCxnSpPr>
        <p:spPr>
          <a:xfrm>
            <a:off x="2789112"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13B99E45-A7C1-2672-7A5D-8771F4422199}"/>
              </a:ext>
            </a:extLst>
          </p:cNvPr>
          <p:cNvCxnSpPr>
            <a:stCxn id="9" idx="2"/>
            <a:endCxn id="10" idx="0"/>
          </p:cNvCxnSpPr>
          <p:nvPr/>
        </p:nvCxnSpPr>
        <p:spPr>
          <a:xfrm>
            <a:off x="2789112"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F1ECFFE0-2A03-904F-AFCD-C63E74CB8432}"/>
              </a:ext>
            </a:extLst>
          </p:cNvPr>
          <p:cNvCxnSpPr>
            <a:stCxn id="10" idx="2"/>
            <a:endCxn id="11" idx="0"/>
          </p:cNvCxnSpPr>
          <p:nvPr/>
        </p:nvCxnSpPr>
        <p:spPr>
          <a:xfrm>
            <a:off x="2789112"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6143CBB3-20C4-8862-9713-43BAB10662AA}"/>
              </a:ext>
            </a:extLst>
          </p:cNvPr>
          <p:cNvCxnSpPr>
            <a:cxnSpLocks/>
            <a:stCxn id="11" idx="2"/>
            <a:endCxn id="21" idx="0"/>
          </p:cNvCxnSpPr>
          <p:nvPr/>
        </p:nvCxnSpPr>
        <p:spPr>
          <a:xfrm>
            <a:off x="2789113"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61DFDEEA-F57B-1696-C694-93E0E99C1CA0}"/>
              </a:ext>
            </a:extLst>
          </p:cNvPr>
          <p:cNvCxnSpPr>
            <a:cxnSpLocks/>
            <a:stCxn id="21" idx="2"/>
            <a:endCxn id="22" idx="0"/>
          </p:cNvCxnSpPr>
          <p:nvPr/>
        </p:nvCxnSpPr>
        <p:spPr>
          <a:xfrm flipH="1">
            <a:off x="2789112"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C69E2044-3D87-BAF2-EF12-89D5D0ACEEDF}"/>
              </a:ext>
            </a:extLst>
          </p:cNvPr>
          <p:cNvSpPr/>
          <p:nvPr/>
        </p:nvSpPr>
        <p:spPr>
          <a:xfrm>
            <a:off x="8140294" y="3218736"/>
            <a:ext cx="1802058"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0E9BF862-7D75-7B5F-5889-C9B1FB416000}"/>
              </a:ext>
            </a:extLst>
          </p:cNvPr>
          <p:cNvSpPr/>
          <p:nvPr/>
        </p:nvSpPr>
        <p:spPr>
          <a:xfrm>
            <a:off x="6887629" y="4616560"/>
            <a:ext cx="1802058" cy="5464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649C11A9-86DD-0F4E-7581-5F06E736A8A5}"/>
              </a:ext>
            </a:extLst>
          </p:cNvPr>
          <p:cNvSpPr/>
          <p:nvPr/>
        </p:nvSpPr>
        <p:spPr>
          <a:xfrm>
            <a:off x="6887629" y="5318462"/>
            <a:ext cx="1802057" cy="61931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72ADF920-FC17-F2F6-EC3D-183F8C6B24D8}"/>
              </a:ext>
            </a:extLst>
          </p:cNvPr>
          <p:cNvSpPr/>
          <p:nvPr/>
        </p:nvSpPr>
        <p:spPr>
          <a:xfrm>
            <a:off x="9060384" y="4616560"/>
            <a:ext cx="2084476" cy="43983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B5280DC7-5CB3-409F-7E2D-A3E544C4779E}"/>
              </a:ext>
            </a:extLst>
          </p:cNvPr>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0FC7573E-B67B-4E1C-0EEE-1BA8D94C2576}"/>
              </a:ext>
            </a:extLst>
          </p:cNvPr>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AD2294BF-B7DE-5258-2BD9-A93E8EB00D91}"/>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C5348C9F-79E0-8C21-9915-B89EC250F75F}"/>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EAD6E91A-F04A-77BB-F1AC-D108AFCBE207}"/>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6B178737-9357-9C63-04E1-3ACA18E8025A}"/>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C30096AC-CF91-E018-46A2-B65F3EB6E2C8}"/>
              </a:ext>
            </a:extLst>
          </p:cNvPr>
          <p:cNvSpPr/>
          <p:nvPr/>
        </p:nvSpPr>
        <p:spPr>
          <a:xfrm>
            <a:off x="8140294" y="2600765"/>
            <a:ext cx="1802059"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Eintrag Queue</a:t>
            </a:r>
          </a:p>
        </p:txBody>
      </p:sp>
      <p:cxnSp>
        <p:nvCxnSpPr>
          <p:cNvPr id="45" name="Gerade Verbindung mit Pfeil 44">
            <a:extLst>
              <a:ext uri="{FF2B5EF4-FFF2-40B4-BE49-F238E27FC236}">
                <a16:creationId xmlns:a16="http://schemas.microsoft.com/office/drawing/2014/main" id="{AE626636-9C5D-CF0D-F659-19DC926CC597}"/>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1E07EEA9-9ED6-FFB1-DEE8-1BD0796A7596}"/>
              </a:ext>
            </a:extLst>
          </p:cNvPr>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F52C77A3-79EB-D716-32E5-DC083C01A33F}"/>
              </a:ext>
            </a:extLst>
          </p:cNvPr>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A5903197-DA05-86FB-567A-2C1748B0E35A}"/>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5EEF0CC0-BAFB-BC6C-D6F3-617A2BF3FF15}"/>
              </a:ext>
            </a:extLst>
          </p:cNvPr>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D1BCE9EA-06BF-D6C6-79AF-C80FD53DA11C}"/>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A498EAF1-D0D8-AC25-9E5D-025C79877AF0}"/>
              </a:ext>
            </a:extLst>
          </p:cNvPr>
          <p:cNvCxnSpPr>
            <a:stCxn id="48" idx="2"/>
            <a:endCxn id="77" idx="0"/>
          </p:cNvCxnSpPr>
          <p:nvPr/>
        </p:nvCxnSpPr>
        <p:spPr>
          <a:xfrm flipH="1">
            <a:off x="9041323"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hteck: abgerundete Ecken 57">
            <a:extLst>
              <a:ext uri="{FF2B5EF4-FFF2-40B4-BE49-F238E27FC236}">
                <a16:creationId xmlns:a16="http://schemas.microsoft.com/office/drawing/2014/main" id="{9D4ED364-7C80-C0AD-AA51-5AB2D30B5BF3}"/>
              </a:ext>
            </a:extLst>
          </p:cNvPr>
          <p:cNvSpPr/>
          <p:nvPr/>
        </p:nvSpPr>
        <p:spPr>
          <a:xfrm>
            <a:off x="8388123" y="1982794"/>
            <a:ext cx="1306400"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Validation</a:t>
            </a:r>
          </a:p>
        </p:txBody>
      </p:sp>
      <p:cxnSp>
        <p:nvCxnSpPr>
          <p:cNvPr id="70" name="Gerade Verbindung mit Pfeil 69">
            <a:extLst>
              <a:ext uri="{FF2B5EF4-FFF2-40B4-BE49-F238E27FC236}">
                <a16:creationId xmlns:a16="http://schemas.microsoft.com/office/drawing/2014/main" id="{4EDE85E7-DF81-9ED1-170E-D8EC5B8647F9}"/>
              </a:ext>
            </a:extLst>
          </p:cNvPr>
          <p:cNvCxnSpPr>
            <a:stCxn id="12" idx="4"/>
            <a:endCxn id="58" idx="0"/>
          </p:cNvCxnSpPr>
          <p:nvPr/>
        </p:nvCxnSpPr>
        <p:spPr>
          <a:xfrm>
            <a:off x="9041323" y="1851527"/>
            <a:ext cx="0" cy="131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7BC21AD8-19C6-BA54-BE9A-9DD2FAB96721}"/>
              </a:ext>
            </a:extLst>
          </p:cNvPr>
          <p:cNvCxnSpPr>
            <a:stCxn id="58" idx="2"/>
            <a:endCxn id="48" idx="0"/>
          </p:cNvCxnSpPr>
          <p:nvPr/>
        </p:nvCxnSpPr>
        <p:spPr>
          <a:xfrm>
            <a:off x="9041323" y="2422631"/>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hteck: abgerundete Ecken 58">
            <a:extLst>
              <a:ext uri="{FF2B5EF4-FFF2-40B4-BE49-F238E27FC236}">
                <a16:creationId xmlns:a16="http://schemas.microsoft.com/office/drawing/2014/main" id="{CF02B75A-2187-5DF7-1557-D3F51305B75C}"/>
              </a:ext>
            </a:extLst>
          </p:cNvPr>
          <p:cNvSpPr/>
          <p:nvPr/>
        </p:nvSpPr>
        <p:spPr>
          <a:xfrm>
            <a:off x="8388123" y="3836708"/>
            <a:ext cx="1306400" cy="439837"/>
          </a:xfrm>
          <a:prstGeom prst="roundRect">
            <a:avLst/>
          </a:prstGeom>
          <a:solidFill>
            <a:schemeClr val="bg1"/>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Response</a:t>
            </a:r>
          </a:p>
        </p:txBody>
      </p:sp>
      <p:cxnSp>
        <p:nvCxnSpPr>
          <p:cNvPr id="74" name="Gerade Verbindung mit Pfeil 73">
            <a:extLst>
              <a:ext uri="{FF2B5EF4-FFF2-40B4-BE49-F238E27FC236}">
                <a16:creationId xmlns:a16="http://schemas.microsoft.com/office/drawing/2014/main" id="{6BDCC292-A3CB-2C96-F672-E3C2C0CCD484}"/>
              </a:ext>
            </a:extLst>
          </p:cNvPr>
          <p:cNvCxnSpPr>
            <a:stCxn id="77" idx="2"/>
            <a:endCxn id="59" idx="0"/>
          </p:cNvCxnSpPr>
          <p:nvPr/>
        </p:nvCxnSpPr>
        <p:spPr>
          <a:xfrm>
            <a:off x="9041323" y="3658573"/>
            <a:ext cx="0" cy="17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7E0C03E3-42DB-AB33-26E7-A6B57D0C0D9B}"/>
              </a:ext>
            </a:extLst>
          </p:cNvPr>
          <p:cNvCxnSpPr>
            <a:stCxn id="59" idx="2"/>
          </p:cNvCxnSpPr>
          <p:nvPr/>
        </p:nvCxnSpPr>
        <p:spPr>
          <a:xfrm>
            <a:off x="9041323" y="4276545"/>
            <a:ext cx="0" cy="184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0935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76D8-FEA4-F553-2A53-9156A56209C6}"/>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1C72F685-A506-8EFE-EA00-03851CC76917}"/>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26D7BA23-FF27-EADC-BFEF-FA42C27C9B4B}"/>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88BA4BF9-F5B6-7A4E-A8C1-D6511C464980}"/>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C1E52B73-54A2-C805-0906-977F92459BE0}"/>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CE3AC899-90CC-86B7-EF15-97C456673707}"/>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B088B162-840D-4391-4BC5-1B93FFD9AD6E}"/>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F373DE-6F3D-00E6-5D73-47D08D011D46}"/>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0256B5B2-6337-3F80-C43E-C0C8ED0858DA}"/>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A1590D3E-E949-9352-424F-677BFCD9BE97}"/>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8C6F09E6-26F6-EAE7-EB60-08C2300F8A84}"/>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EBD432BA-13C5-6BFA-4FF8-1348F01A17DA}"/>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9AD789F6-B584-AF6F-6BD8-D779218DE2AF}"/>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80A99DA2-2C17-41E5-BC09-974592D6F561}"/>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66860BB-D3D7-2AC9-1153-00EE6B5E5402}"/>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2A640482-998D-E57C-2527-33445E6388A5}"/>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09A69A40-3AD7-D2D4-199B-BDF49484DCE8}"/>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88EED57E-A4C0-44A2-0484-3A77B239F6F1}"/>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9DC3E5ED-FCF1-636B-67A4-41B95F7D60F7}"/>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2D9A22DD-E9AF-5110-EC54-D9E33DB765EB}"/>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03967A10-30F1-7A57-F3F8-F05C2A640F41}"/>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820C2523-D60E-9639-8F9B-426E0A06FAA1}"/>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E169E7FD-641D-8B4E-D4D6-86672C7341DD}"/>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CDDE0846-5F3F-5334-1219-CF15CEE1E74F}"/>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8BCFD710-AE3B-8B64-684C-ABCD7EF294DC}"/>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3424397F-91D5-027A-9FD9-0C70E89218C2}"/>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D47F9F92-A0FA-84C5-1CF7-2A8018DF82B0}"/>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99FC8BC7-04C9-4EE3-6F2D-F9081988D2A7}"/>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13D41E51-1F6B-F54C-5AEB-990D1B8BE214}"/>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4AE74575-1CC1-FB39-9317-D40390FBD766}"/>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F099CC0C-FEFA-F3DF-76BA-73EF3AC8BC23}"/>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6A0200B4-4A2C-F2A1-F441-E2C3A168628B}"/>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9791B3F5-9FF8-C3A3-DEBB-4F7859A469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E9256763-AE35-96BC-39D0-73F945F6F9B8}"/>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AB2B8B6E-A397-3E75-11B5-EA4B68BE2A1B}"/>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D329F7A4-BA9E-709E-4BC6-DCB159293617}"/>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F8E4E017-F805-8775-93AF-5E8046ABFE0C}"/>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C5C84519-FF13-865D-08B0-34E37AD8680F}"/>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6D3B2080-EE36-EE5D-D3A3-3C1462EDAD66}"/>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2584036A-B5AA-913D-28AC-0A551F23B0D6}"/>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404D6E71-6692-21B8-C7B4-1A94300BA44B}"/>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4F3AE9D8-893C-8B61-74CC-EE64CCA96C2A}"/>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BC9BB6-DC9E-076B-4336-BEBC3DBDBBF7}"/>
              </a:ext>
            </a:extLst>
          </p:cNvPr>
          <p:cNvSpPr/>
          <p:nvPr/>
        </p:nvSpPr>
        <p:spPr>
          <a:xfrm>
            <a:off x="-1627608" y="1521236"/>
            <a:ext cx="360000" cy="36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CD922872-4E9B-FA22-4933-7D6792D67BC7}"/>
              </a:ext>
            </a:extLst>
          </p:cNvPr>
          <p:cNvSpPr/>
          <p:nvPr/>
        </p:nvSpPr>
        <p:spPr>
          <a:xfrm>
            <a:off x="-2348637"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462BB151-9842-7715-6399-BC32AA40F48A}"/>
              </a:ext>
            </a:extLst>
          </p:cNvPr>
          <p:cNvSpPr/>
          <p:nvPr/>
        </p:nvSpPr>
        <p:spPr>
          <a:xfrm>
            <a:off x="-2348637"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802E8CE0-912A-4F33-CA6A-3E46949F2DE0}"/>
              </a:ext>
            </a:extLst>
          </p:cNvPr>
          <p:cNvSpPr/>
          <p:nvPr/>
        </p:nvSpPr>
        <p:spPr>
          <a:xfrm>
            <a:off x="-2348636"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11E4F268-4E7B-D9E0-6406-0D10ACBB50FF}"/>
              </a:ext>
            </a:extLst>
          </p:cNvPr>
          <p:cNvSpPr/>
          <p:nvPr/>
        </p:nvSpPr>
        <p:spPr>
          <a:xfrm>
            <a:off x="-248984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715D03F4-4909-12C3-6B9A-C585E0B2744C}"/>
              </a:ext>
            </a:extLst>
          </p:cNvPr>
          <p:cNvGrpSpPr/>
          <p:nvPr/>
        </p:nvGrpSpPr>
        <p:grpSpPr>
          <a:xfrm>
            <a:off x="-1627608" y="4968610"/>
            <a:ext cx="360000" cy="360000"/>
            <a:chOff x="2502224" y="5946361"/>
            <a:chExt cx="360000" cy="360000"/>
          </a:xfrm>
        </p:grpSpPr>
        <p:sp>
          <p:nvSpPr>
            <p:cNvPr id="22" name="Ellipse 21">
              <a:extLst>
                <a:ext uri="{FF2B5EF4-FFF2-40B4-BE49-F238E27FC236}">
                  <a16:creationId xmlns:a16="http://schemas.microsoft.com/office/drawing/2014/main" id="{07DEB1EC-6BFF-D7B6-AED5-B5F6FEA0B837}"/>
                </a:ext>
              </a:extLst>
            </p:cNvPr>
            <p:cNvSpPr/>
            <p:nvPr/>
          </p:nvSpPr>
          <p:spPr>
            <a:xfrm>
              <a:off x="2502224" y="5946361"/>
              <a:ext cx="360000" cy="36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EA351711-3EB4-D28D-A7DA-077B21223250}"/>
                </a:ext>
              </a:extLst>
            </p:cNvPr>
            <p:cNvSpPr/>
            <p:nvPr/>
          </p:nvSpPr>
          <p:spPr>
            <a:xfrm>
              <a:off x="2547224" y="5991361"/>
              <a:ext cx="270000" cy="27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17529354-E49A-9A80-9D46-640DD32077D6}"/>
              </a:ext>
            </a:extLst>
          </p:cNvPr>
          <p:cNvCxnSpPr>
            <a:stCxn id="8" idx="4"/>
            <a:endCxn id="9" idx="0"/>
          </p:cNvCxnSpPr>
          <p:nvPr/>
        </p:nvCxnSpPr>
        <p:spPr>
          <a:xfrm>
            <a:off x="-1447608"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4D7A6FD1-DAC4-5AFF-6A45-67CCDC01F435}"/>
              </a:ext>
            </a:extLst>
          </p:cNvPr>
          <p:cNvCxnSpPr>
            <a:stCxn id="9" idx="2"/>
            <a:endCxn id="10" idx="0"/>
          </p:cNvCxnSpPr>
          <p:nvPr/>
        </p:nvCxnSpPr>
        <p:spPr>
          <a:xfrm>
            <a:off x="-1447608"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04D32493-670F-70F4-3459-D5416B0B97FF}"/>
              </a:ext>
            </a:extLst>
          </p:cNvPr>
          <p:cNvCxnSpPr>
            <a:stCxn id="10" idx="2"/>
            <a:endCxn id="11" idx="0"/>
          </p:cNvCxnSpPr>
          <p:nvPr/>
        </p:nvCxnSpPr>
        <p:spPr>
          <a:xfrm>
            <a:off x="-1447608"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91AD3365-61E4-9968-EFF4-23B56DAB3B51}"/>
              </a:ext>
            </a:extLst>
          </p:cNvPr>
          <p:cNvCxnSpPr>
            <a:cxnSpLocks/>
            <a:stCxn id="11" idx="2"/>
            <a:endCxn id="21" idx="0"/>
          </p:cNvCxnSpPr>
          <p:nvPr/>
        </p:nvCxnSpPr>
        <p:spPr>
          <a:xfrm>
            <a:off x="-1447607"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14553E7D-6692-1B8A-2EFD-59EB0D167E9F}"/>
              </a:ext>
            </a:extLst>
          </p:cNvPr>
          <p:cNvCxnSpPr>
            <a:cxnSpLocks/>
            <a:stCxn id="21" idx="2"/>
            <a:endCxn id="22" idx="0"/>
          </p:cNvCxnSpPr>
          <p:nvPr/>
        </p:nvCxnSpPr>
        <p:spPr>
          <a:xfrm flipH="1">
            <a:off x="-1447608"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11CDCDF2-0580-49D3-34E9-007B76B59590}"/>
              </a:ext>
            </a:extLst>
          </p:cNvPr>
          <p:cNvSpPr/>
          <p:nvPr/>
        </p:nvSpPr>
        <p:spPr>
          <a:xfrm>
            <a:off x="8140294" y="3218736"/>
            <a:ext cx="1802058"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7300243C-803A-3014-99E9-A5879CECE45B}"/>
              </a:ext>
            </a:extLst>
          </p:cNvPr>
          <p:cNvSpPr/>
          <p:nvPr/>
        </p:nvSpPr>
        <p:spPr>
          <a:xfrm>
            <a:off x="6887629" y="4616560"/>
            <a:ext cx="1802058" cy="546435"/>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A382EC7B-9FA5-6012-F312-E7AA288BABB7}"/>
              </a:ext>
            </a:extLst>
          </p:cNvPr>
          <p:cNvSpPr/>
          <p:nvPr/>
        </p:nvSpPr>
        <p:spPr>
          <a:xfrm>
            <a:off x="6887629" y="5318462"/>
            <a:ext cx="1802057" cy="619316"/>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DE863DAD-ED89-126D-8C99-9688313E0BA1}"/>
              </a:ext>
            </a:extLst>
          </p:cNvPr>
          <p:cNvSpPr/>
          <p:nvPr/>
        </p:nvSpPr>
        <p:spPr>
          <a:xfrm>
            <a:off x="9060384" y="4616560"/>
            <a:ext cx="2084476"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8FEED326-CD31-AE96-7FAD-1920D1801FED}"/>
              </a:ext>
            </a:extLst>
          </p:cNvPr>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9146F9DF-0C55-AC71-D5D5-3FBF2C5A5989}"/>
              </a:ext>
            </a:extLst>
          </p:cNvPr>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B6FD2D11-2DEE-E07F-F77F-085E45D3EEFB}"/>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FAB74B63-6814-954E-6E1C-B366E99897C2}"/>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B041EF71-15F9-C605-A5C6-C265986B31C9}"/>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5EC8EB4B-328F-D7B3-DDF7-6452801474F9}"/>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3BCE20E4-2D9E-775A-F7D9-274AC28BB8CC}"/>
              </a:ext>
            </a:extLst>
          </p:cNvPr>
          <p:cNvSpPr/>
          <p:nvPr/>
        </p:nvSpPr>
        <p:spPr>
          <a:xfrm>
            <a:off x="8140294" y="2600765"/>
            <a:ext cx="1802059" cy="439837"/>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Eintrag Queue</a:t>
            </a:r>
          </a:p>
        </p:txBody>
      </p:sp>
      <p:cxnSp>
        <p:nvCxnSpPr>
          <p:cNvPr id="45" name="!!PfeilLinks">
            <a:extLst>
              <a:ext uri="{FF2B5EF4-FFF2-40B4-BE49-F238E27FC236}">
                <a16:creationId xmlns:a16="http://schemas.microsoft.com/office/drawing/2014/main" id="{0DD0BC4F-0CCA-8C62-EC1E-5127E1242EEA}"/>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995337C8-7F95-3E5B-7953-1B3A155F12EC}"/>
              </a:ext>
            </a:extLst>
          </p:cNvPr>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CF3485D5-428F-48CF-CEFD-6A724A12B7DD}"/>
              </a:ext>
            </a:extLst>
          </p:cNvPr>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14CA10F9-1AF5-0F55-9C50-5571E7C98F2A}"/>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3D400BE3-169F-3664-5574-7FAC0DA6B3BD}"/>
              </a:ext>
            </a:extLst>
          </p:cNvPr>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2893FCBC-F857-B70A-F292-FFD973453748}"/>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FAC77A2B-1096-EAE2-CC4E-BF7303C1AD49}"/>
              </a:ext>
            </a:extLst>
          </p:cNvPr>
          <p:cNvCxnSpPr>
            <a:stCxn id="48" idx="2"/>
            <a:endCxn id="77" idx="0"/>
          </p:cNvCxnSpPr>
          <p:nvPr/>
        </p:nvCxnSpPr>
        <p:spPr>
          <a:xfrm flipH="1">
            <a:off x="9041323"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hteck: abgerundete Ecken 57">
            <a:extLst>
              <a:ext uri="{FF2B5EF4-FFF2-40B4-BE49-F238E27FC236}">
                <a16:creationId xmlns:a16="http://schemas.microsoft.com/office/drawing/2014/main" id="{BC5847DD-5500-8A46-7AA2-160B7F933A50}"/>
              </a:ext>
            </a:extLst>
          </p:cNvPr>
          <p:cNvSpPr/>
          <p:nvPr/>
        </p:nvSpPr>
        <p:spPr>
          <a:xfrm>
            <a:off x="8388123" y="1982794"/>
            <a:ext cx="1306400"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Validation</a:t>
            </a:r>
          </a:p>
        </p:txBody>
      </p:sp>
      <p:cxnSp>
        <p:nvCxnSpPr>
          <p:cNvPr id="70" name="Gerade Verbindung mit Pfeil 69">
            <a:extLst>
              <a:ext uri="{FF2B5EF4-FFF2-40B4-BE49-F238E27FC236}">
                <a16:creationId xmlns:a16="http://schemas.microsoft.com/office/drawing/2014/main" id="{1D9B0642-500E-9014-ECEE-2754DE458A23}"/>
              </a:ext>
            </a:extLst>
          </p:cNvPr>
          <p:cNvCxnSpPr>
            <a:stCxn id="12" idx="4"/>
            <a:endCxn id="58" idx="0"/>
          </p:cNvCxnSpPr>
          <p:nvPr/>
        </p:nvCxnSpPr>
        <p:spPr>
          <a:xfrm>
            <a:off x="9041323" y="1851527"/>
            <a:ext cx="0" cy="131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B51FFA1A-42B8-F0F3-8DE1-5E886CF990E3}"/>
              </a:ext>
            </a:extLst>
          </p:cNvPr>
          <p:cNvCxnSpPr>
            <a:stCxn id="58" idx="2"/>
            <a:endCxn id="48" idx="0"/>
          </p:cNvCxnSpPr>
          <p:nvPr/>
        </p:nvCxnSpPr>
        <p:spPr>
          <a:xfrm>
            <a:off x="9041323" y="2422631"/>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hteck: abgerundete Ecken 58">
            <a:extLst>
              <a:ext uri="{FF2B5EF4-FFF2-40B4-BE49-F238E27FC236}">
                <a16:creationId xmlns:a16="http://schemas.microsoft.com/office/drawing/2014/main" id="{791EB92B-8BEB-F63C-F086-82482BBEECAF}"/>
              </a:ext>
            </a:extLst>
          </p:cNvPr>
          <p:cNvSpPr/>
          <p:nvPr/>
        </p:nvSpPr>
        <p:spPr>
          <a:xfrm>
            <a:off x="8388123" y="3836708"/>
            <a:ext cx="1306400"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Response</a:t>
            </a:r>
          </a:p>
        </p:txBody>
      </p:sp>
      <p:cxnSp>
        <p:nvCxnSpPr>
          <p:cNvPr id="74" name="Gerade Verbindung mit Pfeil 73">
            <a:extLst>
              <a:ext uri="{FF2B5EF4-FFF2-40B4-BE49-F238E27FC236}">
                <a16:creationId xmlns:a16="http://schemas.microsoft.com/office/drawing/2014/main" id="{ACEA0B50-90D1-78CE-610C-9CC83BA21F51}"/>
              </a:ext>
            </a:extLst>
          </p:cNvPr>
          <p:cNvCxnSpPr>
            <a:stCxn id="77" idx="2"/>
            <a:endCxn id="59" idx="0"/>
          </p:cNvCxnSpPr>
          <p:nvPr/>
        </p:nvCxnSpPr>
        <p:spPr>
          <a:xfrm>
            <a:off x="9041323" y="3658573"/>
            <a:ext cx="0" cy="17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8489196C-84BA-3AC3-8C5F-C992E9A7252D}"/>
              </a:ext>
            </a:extLst>
          </p:cNvPr>
          <p:cNvCxnSpPr>
            <a:stCxn id="59" idx="2"/>
          </p:cNvCxnSpPr>
          <p:nvPr/>
        </p:nvCxnSpPr>
        <p:spPr>
          <a:xfrm>
            <a:off x="9041323" y="4276545"/>
            <a:ext cx="0" cy="184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Grafik 12" descr="Ein Bild, das Text, Screenshot, Schrift, Dokument enthält.&#10;&#10;KI-generierte Inhalte können fehlerhaft sein.">
            <a:extLst>
              <a:ext uri="{FF2B5EF4-FFF2-40B4-BE49-F238E27FC236}">
                <a16:creationId xmlns:a16="http://schemas.microsoft.com/office/drawing/2014/main" id="{1E76C46B-B38D-9A04-0D11-A8DF3562A420}"/>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90474" y="2717369"/>
            <a:ext cx="5565364" cy="5043532"/>
          </a:xfrm>
          <a:prstGeom prst="rect">
            <a:avLst/>
          </a:prstGeom>
          <a:ln>
            <a:noFill/>
          </a:ln>
          <a:effectLst>
            <a:outerShdw blurRad="292100" dist="139700" dir="2700000" algn="tl" rotWithShape="0">
              <a:srgbClr val="333333">
                <a:alpha val="65000"/>
              </a:srgbClr>
            </a:outerShdw>
          </a:effectLst>
        </p:spPr>
      </p:pic>
      <p:sp>
        <p:nvSpPr>
          <p:cNvPr id="76" name="Rechteck: abgerundete Ecken 75">
            <a:extLst>
              <a:ext uri="{FF2B5EF4-FFF2-40B4-BE49-F238E27FC236}">
                <a16:creationId xmlns:a16="http://schemas.microsoft.com/office/drawing/2014/main" id="{6E3B816F-9F92-E32E-7715-66967A7D8B2D}"/>
              </a:ext>
            </a:extLst>
          </p:cNvPr>
          <p:cNvSpPr/>
          <p:nvPr/>
        </p:nvSpPr>
        <p:spPr>
          <a:xfrm>
            <a:off x="1660881" y="3080116"/>
            <a:ext cx="1366800"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abgerundete Ecken 81">
            <a:extLst>
              <a:ext uri="{FF2B5EF4-FFF2-40B4-BE49-F238E27FC236}">
                <a16:creationId xmlns:a16="http://schemas.microsoft.com/office/drawing/2014/main" id="{7B45BD63-51A9-3DF7-E0E3-41126AC965A8}"/>
              </a:ext>
            </a:extLst>
          </p:cNvPr>
          <p:cNvSpPr/>
          <p:nvPr/>
        </p:nvSpPr>
        <p:spPr>
          <a:xfrm>
            <a:off x="1688100" y="3923697"/>
            <a:ext cx="1613899"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abgerundete Ecken 82">
            <a:extLst>
              <a:ext uri="{FF2B5EF4-FFF2-40B4-BE49-F238E27FC236}">
                <a16:creationId xmlns:a16="http://schemas.microsoft.com/office/drawing/2014/main" id="{725D61DA-FF0B-9C55-2EA0-CEFE281B818D}"/>
              </a:ext>
            </a:extLst>
          </p:cNvPr>
          <p:cNvSpPr/>
          <p:nvPr/>
        </p:nvSpPr>
        <p:spPr>
          <a:xfrm>
            <a:off x="1677941" y="4604850"/>
            <a:ext cx="1116059" cy="383195"/>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0136948"/>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DC36-A693-180E-203B-0C8424A0321A}"/>
            </a:ext>
          </a:extLst>
        </p:cNvPr>
        <p:cNvGrpSpPr/>
        <p:nvPr/>
      </p:nvGrpSpPr>
      <p:grpSpPr>
        <a:xfrm>
          <a:off x="0" y="0"/>
          <a:ext cx="0" cy="0"/>
          <a:chOff x="0" y="0"/>
          <a:chExt cx="0" cy="0"/>
        </a:xfrm>
      </p:grpSpPr>
      <p:sp>
        <p:nvSpPr>
          <p:cNvPr id="38" name="Ellipse 37">
            <a:extLst>
              <a:ext uri="{FF2B5EF4-FFF2-40B4-BE49-F238E27FC236}">
                <a16:creationId xmlns:a16="http://schemas.microsoft.com/office/drawing/2014/main" id="{05183607-BCE2-33A9-F316-BB2B401BB31D}"/>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531BE6F6-3280-5CD8-0604-E762C8AF4C49}"/>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58E9C589-F734-51A8-32AE-28059FEDDCF4}"/>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7D2E238D-5F38-EC49-FAE1-9426A21B3088}"/>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6" name="Ellipse 35">
            <a:extLst>
              <a:ext uri="{FF2B5EF4-FFF2-40B4-BE49-F238E27FC236}">
                <a16:creationId xmlns:a16="http://schemas.microsoft.com/office/drawing/2014/main" id="{B4E1668D-199A-2278-237B-E784AC19CC51}"/>
              </a:ext>
            </a:extLst>
          </p:cNvPr>
          <p:cNvSpPr/>
          <p:nvPr/>
        </p:nvSpPr>
        <p:spPr>
          <a:xfrm>
            <a:off x="-2289327"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80E57579-CB8A-443F-F841-826B5BD85C40}"/>
              </a:ext>
            </a:extLst>
          </p:cNvPr>
          <p:cNvSpPr/>
          <p:nvPr/>
        </p:nvSpPr>
        <p:spPr>
          <a:xfrm>
            <a:off x="-11556846" y="1495567"/>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D85017A9-358E-B39A-DD09-18CA61577CA2}"/>
              </a:ext>
            </a:extLst>
          </p:cNvPr>
          <p:cNvSpPr txBox="1"/>
          <p:nvPr/>
        </p:nvSpPr>
        <p:spPr>
          <a:xfrm>
            <a:off x="5407095"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Planung</a:t>
            </a:r>
            <a:endParaRPr lang="de-DE" sz="1600" dirty="0">
              <a:solidFill>
                <a:schemeClr val="bg1"/>
              </a:solidFill>
            </a:endParaRPr>
          </a:p>
        </p:txBody>
      </p:sp>
      <p:sp>
        <p:nvSpPr>
          <p:cNvPr id="3" name="Titel 2">
            <a:extLst>
              <a:ext uri="{FF2B5EF4-FFF2-40B4-BE49-F238E27FC236}">
                <a16:creationId xmlns:a16="http://schemas.microsoft.com/office/drawing/2014/main" id="{5E2AC2EA-077D-479A-3E2D-BD9D697C9860}"/>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93BBE6EA-E65D-D819-8CA4-E12E97D026D0}"/>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012307B5-D358-05F1-9F4F-7C5EE0E0C6CE}"/>
              </a:ext>
            </a:extLst>
          </p:cNvPr>
          <p:cNvPicPr>
            <a:picLocks noChangeAspect="1"/>
          </p:cNvPicPr>
          <p:nvPr/>
        </p:nvPicPr>
        <p:blipFill>
          <a:blip r:embed="rId2"/>
          <a:stretch>
            <a:fill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8A13A889-62CB-8A99-2DA4-89C2ED76B2FF}"/>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58CA5574-B892-6ED3-3C1B-48FBF2208D1C}"/>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36AB1344-F081-491F-AF45-D26E2530518A}"/>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E35C56A-AD4A-F07B-FBCB-707D2DAA0C6A}"/>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BC671FBB-825A-5C44-0700-5E384939A7CF}"/>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Ellipse 23">
            <a:extLst>
              <a:ext uri="{FF2B5EF4-FFF2-40B4-BE49-F238E27FC236}">
                <a16:creationId xmlns:a16="http://schemas.microsoft.com/office/drawing/2014/main" id="{0E3A4592-BC08-E5FA-4252-1680868619DD}"/>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4F91BA38-AE5E-8250-DF90-88AB9E1B6791}"/>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574D7EBE-2F03-837C-7C25-F89AAEEA06C4}"/>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D25DE011-BAE1-7240-2B19-5768E58842DD}"/>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Ellipse 27">
            <a:extLst>
              <a:ext uri="{FF2B5EF4-FFF2-40B4-BE49-F238E27FC236}">
                <a16:creationId xmlns:a16="http://schemas.microsoft.com/office/drawing/2014/main" id="{D9BFA01F-CF1F-56F3-D8FF-694E32FE1E9F}"/>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764D2AF9-2DCA-B0E0-7568-C1B360ABAF7E}"/>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Ellipse 29">
            <a:extLst>
              <a:ext uri="{FF2B5EF4-FFF2-40B4-BE49-F238E27FC236}">
                <a16:creationId xmlns:a16="http://schemas.microsoft.com/office/drawing/2014/main" id="{0D01811B-5E8E-57BB-9306-1939EFB1693E}"/>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C58ECED6-4811-C836-1DBB-90E4083F5BB7}"/>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57358EA5-3082-4329-C655-69DFAFAEB69F}"/>
              </a:ext>
            </a:extLst>
          </p:cNvPr>
          <p:cNvPicPr>
            <a:picLocks noChangeAspect="1"/>
          </p:cNvPicPr>
          <p:nvPr/>
        </p:nvPicPr>
        <p:blipFill>
          <a:blip r:embed="rId3"/>
          <a:stretch>
            <a:fillRect/>
          </a:stretch>
        </p:blipFill>
        <p:spPr>
          <a:xfrm>
            <a:off x="17319113" y="3205323"/>
            <a:ext cx="304843" cy="304843"/>
          </a:xfrm>
          <a:prstGeom prst="rect">
            <a:avLst/>
          </a:prstGeom>
        </p:spPr>
      </p:pic>
      <p:sp>
        <p:nvSpPr>
          <p:cNvPr id="34" name="Textfeld 33">
            <a:extLst>
              <a:ext uri="{FF2B5EF4-FFF2-40B4-BE49-F238E27FC236}">
                <a16:creationId xmlns:a16="http://schemas.microsoft.com/office/drawing/2014/main" id="{A1489F35-8BC1-BB87-C471-CE3696DFCD82}"/>
              </a:ext>
            </a:extLst>
          </p:cNvPr>
          <p:cNvSpPr txBox="1"/>
          <p:nvPr/>
        </p:nvSpPr>
        <p:spPr>
          <a:xfrm>
            <a:off x="-4189205" y="1534735"/>
            <a:ext cx="3907544" cy="461665"/>
          </a:xfrm>
          <a:prstGeom prst="rect">
            <a:avLst/>
          </a:prstGeom>
          <a:noFill/>
        </p:spPr>
        <p:txBody>
          <a:bodyPr wrap="square" rtlCol="0">
            <a:spAutoFit/>
          </a:bodyPr>
          <a:lstStyle/>
          <a:p>
            <a:pPr algn="ctr"/>
            <a:r>
              <a:rPr lang="de-DE" sz="24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3E38E092-6CB6-B860-E30F-A0AC3455736C}"/>
              </a:ext>
            </a:extLst>
          </p:cNvPr>
          <p:cNvSpPr txBox="1"/>
          <p:nvPr/>
        </p:nvSpPr>
        <p:spPr>
          <a:xfrm>
            <a:off x="-1839327" y="1534735"/>
            <a:ext cx="1467922" cy="461665"/>
          </a:xfrm>
          <a:prstGeom prst="rect">
            <a:avLst/>
          </a:prstGeom>
          <a:noFill/>
        </p:spPr>
        <p:txBody>
          <a:bodyPr wrap="square" rtlCol="0">
            <a:spAutoFit/>
          </a:bodyPr>
          <a:lstStyle/>
          <a:p>
            <a:pPr algn="ctr"/>
            <a:r>
              <a:rPr lang="de-DE" sz="2400" dirty="0">
                <a:solidFill>
                  <a:schemeClr val="bg1">
                    <a:lumMod val="50000"/>
                  </a:schemeClr>
                </a:solidFill>
              </a:rPr>
              <a:t>Analysen</a:t>
            </a:r>
          </a:p>
        </p:txBody>
      </p:sp>
      <p:sp>
        <p:nvSpPr>
          <p:cNvPr id="39" name="Ellipse 38">
            <a:extLst>
              <a:ext uri="{FF2B5EF4-FFF2-40B4-BE49-F238E27FC236}">
                <a16:creationId xmlns:a16="http://schemas.microsoft.com/office/drawing/2014/main" id="{FF4A5817-2CD8-7527-023B-46A9AC6FE828}"/>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AC1346D0-1E95-E583-5FAC-CB72FE564B65}"/>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B2611032-5A47-B756-D027-EE12DADE8A43}"/>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A2413890-EF21-EB1E-5572-B5A86DD4A697}"/>
              </a:ext>
            </a:extLst>
          </p:cNvPr>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14" name="Grafik 13" descr="Ein Bild, das Kreis enthält.&#10;&#10;KI-generierte Inhalte können fehlerhaft sein.">
            <a:extLst>
              <a:ext uri="{FF2B5EF4-FFF2-40B4-BE49-F238E27FC236}">
                <a16:creationId xmlns:a16="http://schemas.microsoft.com/office/drawing/2014/main" id="{047C5200-2DCE-8404-AC22-BDB72D51C3F5}"/>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99327" y="1585567"/>
            <a:ext cx="360000" cy="360000"/>
          </a:xfrm>
          <a:prstGeom prst="rect">
            <a:avLst/>
          </a:prstGeom>
        </p:spPr>
      </p:pic>
      <p:pic>
        <p:nvPicPr>
          <p:cNvPr id="42" name="Grafik 41">
            <a:extLst>
              <a:ext uri="{FF2B5EF4-FFF2-40B4-BE49-F238E27FC236}">
                <a16:creationId xmlns:a16="http://schemas.microsoft.com/office/drawing/2014/main" id="{154183BD-0BB8-6AE8-5403-39078FD19E0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761921" y="506772"/>
            <a:ext cx="540000" cy="540000"/>
          </a:xfrm>
          <a:prstGeom prst="rect">
            <a:avLst/>
          </a:prstGeom>
        </p:spPr>
      </p:pic>
      <p:sp>
        <p:nvSpPr>
          <p:cNvPr id="49" name="Textfeld 48">
            <a:extLst>
              <a:ext uri="{FF2B5EF4-FFF2-40B4-BE49-F238E27FC236}">
                <a16:creationId xmlns:a16="http://schemas.microsoft.com/office/drawing/2014/main" id="{A55DBA6F-3556-8FB3-AD26-8031BFDF4852}"/>
              </a:ext>
            </a:extLst>
          </p:cNvPr>
          <p:cNvSpPr txBox="1"/>
          <p:nvPr/>
        </p:nvSpPr>
        <p:spPr>
          <a:xfrm>
            <a:off x="-2619087"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50" name="Freihandform: Form 49">
            <a:extLst>
              <a:ext uri="{FF2B5EF4-FFF2-40B4-BE49-F238E27FC236}">
                <a16:creationId xmlns:a16="http://schemas.microsoft.com/office/drawing/2014/main" id="{E9F174E4-4478-2A12-8C03-438141B210A1}"/>
              </a:ext>
            </a:extLst>
          </p:cNvPr>
          <p:cNvSpPr/>
          <p:nvPr/>
        </p:nvSpPr>
        <p:spPr>
          <a:xfrm>
            <a:off x="-3089556"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5FD9009E-4D9F-66C3-D45B-CDC71C6F0EFE}"/>
              </a:ext>
            </a:extLst>
          </p:cNvPr>
          <p:cNvSpPr txBox="1"/>
          <p:nvPr/>
        </p:nvSpPr>
        <p:spPr>
          <a:xfrm>
            <a:off x="-2483973"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2" name="Grafik 51">
            <a:extLst>
              <a:ext uri="{FF2B5EF4-FFF2-40B4-BE49-F238E27FC236}">
                <a16:creationId xmlns:a16="http://schemas.microsoft.com/office/drawing/2014/main" id="{B5E11618-E46C-8AF7-0C6A-147138D39317}"/>
              </a:ext>
            </a:extLst>
          </p:cNvPr>
          <p:cNvPicPr>
            <a:picLocks noChangeAspect="1"/>
          </p:cNvPicPr>
          <p:nvPr/>
        </p:nvPicPr>
        <p:blipFill>
          <a:blip r:embed="rId7">
            <a:duotone>
              <a:schemeClr val="bg2">
                <a:shade val="45000"/>
                <a:satMod val="135000"/>
              </a:schemeClr>
              <a:prstClr val="white"/>
            </a:duotone>
          </a:blip>
          <a:stretch>
            <a:fillRect/>
          </a:stretch>
        </p:blipFill>
        <p:spPr>
          <a:xfrm>
            <a:off x="-2125637" y="4136931"/>
            <a:ext cx="304843" cy="304843"/>
          </a:xfrm>
          <a:prstGeom prst="rect">
            <a:avLst/>
          </a:prstGeom>
        </p:spPr>
      </p:pic>
      <p:sp>
        <p:nvSpPr>
          <p:cNvPr id="53" name="Textfeld 52">
            <a:extLst>
              <a:ext uri="{FF2B5EF4-FFF2-40B4-BE49-F238E27FC236}">
                <a16:creationId xmlns:a16="http://schemas.microsoft.com/office/drawing/2014/main" id="{9F2328AC-7D18-4C4B-B712-BA6C55B42E22}"/>
              </a:ext>
            </a:extLst>
          </p:cNvPr>
          <p:cNvSpPr txBox="1"/>
          <p:nvPr/>
        </p:nvSpPr>
        <p:spPr>
          <a:xfrm>
            <a:off x="-1621120"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4" name="Grafik 53">
            <a:extLst>
              <a:ext uri="{FF2B5EF4-FFF2-40B4-BE49-F238E27FC236}">
                <a16:creationId xmlns:a16="http://schemas.microsoft.com/office/drawing/2014/main" id="{F192B4B3-D070-CA44-4FEA-E785C3841DCE}"/>
              </a:ext>
            </a:extLst>
          </p:cNvPr>
          <p:cNvPicPr>
            <a:picLocks noChangeAspect="1"/>
          </p:cNvPicPr>
          <p:nvPr/>
        </p:nvPicPr>
        <p:blipFill>
          <a:blip r:embed="rId8">
            <a:duotone>
              <a:schemeClr val="bg2">
                <a:shade val="45000"/>
                <a:satMod val="135000"/>
              </a:schemeClr>
              <a:prstClr val="white"/>
            </a:duotone>
          </a:blip>
          <a:stretch>
            <a:fillRect/>
          </a:stretch>
        </p:blipFill>
        <p:spPr>
          <a:xfrm>
            <a:off x="-1420093" y="3517615"/>
            <a:ext cx="304843" cy="304843"/>
          </a:xfrm>
          <a:prstGeom prst="rect">
            <a:avLst/>
          </a:prstGeom>
        </p:spPr>
      </p:pic>
      <p:sp>
        <p:nvSpPr>
          <p:cNvPr id="55" name="Textfeld 54">
            <a:extLst>
              <a:ext uri="{FF2B5EF4-FFF2-40B4-BE49-F238E27FC236}">
                <a16:creationId xmlns:a16="http://schemas.microsoft.com/office/drawing/2014/main" id="{1140E7BF-08B2-ABBC-C21C-5873CFD1BC69}"/>
              </a:ext>
            </a:extLst>
          </p:cNvPr>
          <p:cNvSpPr txBox="1"/>
          <p:nvPr/>
        </p:nvSpPr>
        <p:spPr>
          <a:xfrm>
            <a:off x="-3167289"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56" name="Grafik 55">
            <a:extLst>
              <a:ext uri="{FF2B5EF4-FFF2-40B4-BE49-F238E27FC236}">
                <a16:creationId xmlns:a16="http://schemas.microsoft.com/office/drawing/2014/main" id="{96867637-7781-DD93-54AE-4298A91C3011}"/>
              </a:ext>
            </a:extLst>
          </p:cNvPr>
          <p:cNvPicPr>
            <a:picLocks noChangeAspect="1"/>
          </p:cNvPicPr>
          <p:nvPr/>
        </p:nvPicPr>
        <p:blipFill>
          <a:blip r:embed="rId9">
            <a:duotone>
              <a:schemeClr val="bg2">
                <a:shade val="45000"/>
                <a:satMod val="135000"/>
              </a:schemeClr>
              <a:prstClr val="white"/>
            </a:duotone>
          </a:blip>
          <a:stretch>
            <a:fillRect/>
          </a:stretch>
        </p:blipFill>
        <p:spPr>
          <a:xfrm>
            <a:off x="-2921907" y="3733638"/>
            <a:ext cx="304843" cy="304843"/>
          </a:xfrm>
          <a:prstGeom prst="rect">
            <a:avLst/>
          </a:prstGeom>
        </p:spPr>
      </p:pic>
      <p:sp>
        <p:nvSpPr>
          <p:cNvPr id="57" name="Ellipse 56">
            <a:extLst>
              <a:ext uri="{FF2B5EF4-FFF2-40B4-BE49-F238E27FC236}">
                <a16:creationId xmlns:a16="http://schemas.microsoft.com/office/drawing/2014/main" id="{C4579B96-692A-6C1D-F2B5-A837660EA1E2}"/>
              </a:ext>
            </a:extLst>
          </p:cNvPr>
          <p:cNvSpPr/>
          <p:nvPr/>
        </p:nvSpPr>
        <p:spPr>
          <a:xfrm>
            <a:off x="-2257712" y="1206525"/>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CA7EEDF5-A553-2878-7764-EBA31413CBA4}"/>
              </a:ext>
            </a:extLst>
          </p:cNvPr>
          <p:cNvSpPr/>
          <p:nvPr/>
        </p:nvSpPr>
        <p:spPr>
          <a:xfrm>
            <a:off x="-1627608" y="1521236"/>
            <a:ext cx="360000" cy="36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166C6E5C-D998-2ABA-E181-285B76CE2926}"/>
              </a:ext>
            </a:extLst>
          </p:cNvPr>
          <p:cNvSpPr/>
          <p:nvPr/>
        </p:nvSpPr>
        <p:spPr>
          <a:xfrm>
            <a:off x="-2348637" y="2089626"/>
            <a:ext cx="1802058"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10" name="Rechteck: abgerundete Ecken 9">
            <a:extLst>
              <a:ext uri="{FF2B5EF4-FFF2-40B4-BE49-F238E27FC236}">
                <a16:creationId xmlns:a16="http://schemas.microsoft.com/office/drawing/2014/main" id="{D2D86067-D190-85C1-D624-DE3428175380}"/>
              </a:ext>
            </a:extLst>
          </p:cNvPr>
          <p:cNvSpPr/>
          <p:nvPr/>
        </p:nvSpPr>
        <p:spPr>
          <a:xfrm>
            <a:off x="-2348637" y="2737853"/>
            <a:ext cx="1802058" cy="54643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11" name="Rechteck: abgerundete Ecken 10">
            <a:extLst>
              <a:ext uri="{FF2B5EF4-FFF2-40B4-BE49-F238E27FC236}">
                <a16:creationId xmlns:a16="http://schemas.microsoft.com/office/drawing/2014/main" id="{72C7EDFA-40BA-197E-2DEB-BE223250B5C0}"/>
              </a:ext>
            </a:extLst>
          </p:cNvPr>
          <p:cNvSpPr/>
          <p:nvPr/>
        </p:nvSpPr>
        <p:spPr>
          <a:xfrm>
            <a:off x="-2348636" y="3492678"/>
            <a:ext cx="1802057" cy="6193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21" name="Rechteck: abgerundete Ecken 20">
            <a:extLst>
              <a:ext uri="{FF2B5EF4-FFF2-40B4-BE49-F238E27FC236}">
                <a16:creationId xmlns:a16="http://schemas.microsoft.com/office/drawing/2014/main" id="{1A8E57AD-0C8D-E33A-6D97-7C9422774932}"/>
              </a:ext>
            </a:extLst>
          </p:cNvPr>
          <p:cNvSpPr/>
          <p:nvPr/>
        </p:nvSpPr>
        <p:spPr>
          <a:xfrm>
            <a:off x="-2489845" y="4320384"/>
            <a:ext cx="2084476" cy="43983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grpSp>
        <p:nvGrpSpPr>
          <p:cNvPr id="44" name="Gruppieren 43">
            <a:extLst>
              <a:ext uri="{FF2B5EF4-FFF2-40B4-BE49-F238E27FC236}">
                <a16:creationId xmlns:a16="http://schemas.microsoft.com/office/drawing/2014/main" id="{53CBB757-1B8E-4E9C-A79B-669BD11930FC}"/>
              </a:ext>
            </a:extLst>
          </p:cNvPr>
          <p:cNvGrpSpPr/>
          <p:nvPr/>
        </p:nvGrpSpPr>
        <p:grpSpPr>
          <a:xfrm>
            <a:off x="-1627608" y="4968610"/>
            <a:ext cx="360000" cy="360000"/>
            <a:chOff x="2502224" y="5946361"/>
            <a:chExt cx="360000" cy="360000"/>
          </a:xfrm>
        </p:grpSpPr>
        <p:sp>
          <p:nvSpPr>
            <p:cNvPr id="22" name="Ellipse 21">
              <a:extLst>
                <a:ext uri="{FF2B5EF4-FFF2-40B4-BE49-F238E27FC236}">
                  <a16:creationId xmlns:a16="http://schemas.microsoft.com/office/drawing/2014/main" id="{55046606-275C-59F9-118F-18E3773DDF61}"/>
                </a:ext>
              </a:extLst>
            </p:cNvPr>
            <p:cNvSpPr/>
            <p:nvPr/>
          </p:nvSpPr>
          <p:spPr>
            <a:xfrm>
              <a:off x="2502224" y="5946361"/>
              <a:ext cx="360000" cy="36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5C9A9668-23BC-7DE8-2A7B-36211DC2D9DE}"/>
                </a:ext>
              </a:extLst>
            </p:cNvPr>
            <p:cNvSpPr/>
            <p:nvPr/>
          </p:nvSpPr>
          <p:spPr>
            <a:xfrm>
              <a:off x="2547224" y="5991361"/>
              <a:ext cx="270000" cy="2700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3" name="Gerade Verbindung mit Pfeil 62">
            <a:extLst>
              <a:ext uri="{FF2B5EF4-FFF2-40B4-BE49-F238E27FC236}">
                <a16:creationId xmlns:a16="http://schemas.microsoft.com/office/drawing/2014/main" id="{DA761925-9642-063D-A308-24E83C32FEC0}"/>
              </a:ext>
            </a:extLst>
          </p:cNvPr>
          <p:cNvCxnSpPr>
            <a:stCxn id="8" idx="4"/>
            <a:endCxn id="9" idx="0"/>
          </p:cNvCxnSpPr>
          <p:nvPr/>
        </p:nvCxnSpPr>
        <p:spPr>
          <a:xfrm>
            <a:off x="-1447608" y="1881236"/>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0F1EFB2B-4F0F-FF5C-E722-DE7336ED1DC5}"/>
              </a:ext>
            </a:extLst>
          </p:cNvPr>
          <p:cNvCxnSpPr>
            <a:stCxn id="9" idx="2"/>
            <a:endCxn id="10" idx="0"/>
          </p:cNvCxnSpPr>
          <p:nvPr/>
        </p:nvCxnSpPr>
        <p:spPr>
          <a:xfrm>
            <a:off x="-1447608" y="2529463"/>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1B25C706-B521-E0B0-6B41-9285F7826CA9}"/>
              </a:ext>
            </a:extLst>
          </p:cNvPr>
          <p:cNvCxnSpPr>
            <a:stCxn id="10" idx="2"/>
            <a:endCxn id="11" idx="0"/>
          </p:cNvCxnSpPr>
          <p:nvPr/>
        </p:nvCxnSpPr>
        <p:spPr>
          <a:xfrm>
            <a:off x="-1447608" y="3284288"/>
            <a:ext cx="1"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774F8398-E018-8BF2-42C7-77B45A07519B}"/>
              </a:ext>
            </a:extLst>
          </p:cNvPr>
          <p:cNvCxnSpPr>
            <a:cxnSpLocks/>
            <a:stCxn id="11" idx="2"/>
            <a:endCxn id="21" idx="0"/>
          </p:cNvCxnSpPr>
          <p:nvPr/>
        </p:nvCxnSpPr>
        <p:spPr>
          <a:xfrm>
            <a:off x="-1447607" y="4111994"/>
            <a:ext cx="0" cy="20839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AF7A28EF-3535-8BAD-75AC-4F76E3C2BB3E}"/>
              </a:ext>
            </a:extLst>
          </p:cNvPr>
          <p:cNvCxnSpPr>
            <a:cxnSpLocks/>
            <a:stCxn id="21" idx="2"/>
            <a:endCxn id="22" idx="0"/>
          </p:cNvCxnSpPr>
          <p:nvPr/>
        </p:nvCxnSpPr>
        <p:spPr>
          <a:xfrm flipH="1">
            <a:off x="-1447608" y="4760221"/>
            <a:ext cx="1" cy="208389"/>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77" name="Rechteck: abgerundete Ecken 76">
            <a:extLst>
              <a:ext uri="{FF2B5EF4-FFF2-40B4-BE49-F238E27FC236}">
                <a16:creationId xmlns:a16="http://schemas.microsoft.com/office/drawing/2014/main" id="{72CF753B-F400-02BA-2BE1-5C16868C775E}"/>
              </a:ext>
            </a:extLst>
          </p:cNvPr>
          <p:cNvSpPr/>
          <p:nvPr/>
        </p:nvSpPr>
        <p:spPr>
          <a:xfrm>
            <a:off x="8140294" y="3218736"/>
            <a:ext cx="1802058"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CA58D532-BB37-8168-C717-11DC6DC75BC2}"/>
              </a:ext>
            </a:extLst>
          </p:cNvPr>
          <p:cNvSpPr/>
          <p:nvPr/>
        </p:nvSpPr>
        <p:spPr>
          <a:xfrm>
            <a:off x="6887629" y="4616560"/>
            <a:ext cx="1802058" cy="546435"/>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DD8ED8EE-1277-DA4D-ABB9-0CAE953EE605}"/>
              </a:ext>
            </a:extLst>
          </p:cNvPr>
          <p:cNvSpPr/>
          <p:nvPr/>
        </p:nvSpPr>
        <p:spPr>
          <a:xfrm>
            <a:off x="6887629" y="5318462"/>
            <a:ext cx="1802057" cy="619316"/>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0203E36F-A1A0-AE9B-78D6-4F5EFBC3A4B3}"/>
              </a:ext>
            </a:extLst>
          </p:cNvPr>
          <p:cNvSpPr/>
          <p:nvPr/>
        </p:nvSpPr>
        <p:spPr>
          <a:xfrm>
            <a:off x="9060384" y="4616560"/>
            <a:ext cx="2084476"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6D29F068-1385-95BB-F32C-661880439B2B}"/>
              </a:ext>
            </a:extLst>
          </p:cNvPr>
          <p:cNvSpPr/>
          <p:nvPr/>
        </p:nvSpPr>
        <p:spPr>
          <a:xfrm>
            <a:off x="8861323"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412AE2D9-8294-18F4-F9F8-06E345D08B2C}"/>
              </a:ext>
            </a:extLst>
          </p:cNvPr>
          <p:cNvGrpSpPr/>
          <p:nvPr/>
        </p:nvGrpSpPr>
        <p:grpSpPr>
          <a:xfrm>
            <a:off x="8861323" y="6243928"/>
            <a:ext cx="360000" cy="360000"/>
            <a:chOff x="8861323" y="6243928"/>
            <a:chExt cx="360000" cy="360000"/>
          </a:xfrm>
        </p:grpSpPr>
        <p:sp>
          <p:nvSpPr>
            <p:cNvPr id="20" name="Ellipse 19">
              <a:extLst>
                <a:ext uri="{FF2B5EF4-FFF2-40B4-BE49-F238E27FC236}">
                  <a16:creationId xmlns:a16="http://schemas.microsoft.com/office/drawing/2014/main" id="{974390CB-5F87-5A48-CC5D-BD7A4A4F1721}"/>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C3AC0000-923A-32CA-68B6-221E622FF3BB}"/>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B64D7193-44B0-BFC4-C1D9-D2D8C6338817}"/>
              </a:ext>
            </a:extLst>
          </p:cNvPr>
          <p:cNvCxnSpPr>
            <a:cxnSpLocks/>
          </p:cNvCxnSpPr>
          <p:nvPr/>
        </p:nvCxnSpPr>
        <p:spPr>
          <a:xfrm>
            <a:off x="6881323"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CB5F14A9-90CB-A886-BD62-98D676B11A13}"/>
              </a:ext>
            </a:extLst>
          </p:cNvPr>
          <p:cNvCxnSpPr>
            <a:cxnSpLocks/>
          </p:cNvCxnSpPr>
          <p:nvPr/>
        </p:nvCxnSpPr>
        <p:spPr>
          <a:xfrm>
            <a:off x="6881323"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D08A7E0C-E5AA-1668-727E-803FC77CAC68}"/>
              </a:ext>
            </a:extLst>
          </p:cNvPr>
          <p:cNvSpPr/>
          <p:nvPr/>
        </p:nvSpPr>
        <p:spPr>
          <a:xfrm>
            <a:off x="8140294" y="2600765"/>
            <a:ext cx="1802059"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Eintrag Queue</a:t>
            </a:r>
          </a:p>
        </p:txBody>
      </p:sp>
      <p:cxnSp>
        <p:nvCxnSpPr>
          <p:cNvPr id="45" name="!!PfeilLinks">
            <a:extLst>
              <a:ext uri="{FF2B5EF4-FFF2-40B4-BE49-F238E27FC236}">
                <a16:creationId xmlns:a16="http://schemas.microsoft.com/office/drawing/2014/main" id="{E2A5F503-1F90-A248-405B-0046DC408F40}"/>
              </a:ext>
            </a:extLst>
          </p:cNvPr>
          <p:cNvCxnSpPr>
            <a:cxnSpLocks/>
          </p:cNvCxnSpPr>
          <p:nvPr/>
        </p:nvCxnSpPr>
        <p:spPr>
          <a:xfrm flipH="1">
            <a:off x="777621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4094D703-EBBC-54CC-F11F-D2CE3FE1964B}"/>
              </a:ext>
            </a:extLst>
          </p:cNvPr>
          <p:cNvCxnSpPr/>
          <p:nvPr/>
        </p:nvCxnSpPr>
        <p:spPr>
          <a:xfrm>
            <a:off x="7788658"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83AABA9B-569D-6A0C-9BA1-DF735FD6928F}"/>
              </a:ext>
            </a:extLst>
          </p:cNvPr>
          <p:cNvCxnSpPr/>
          <p:nvPr/>
        </p:nvCxnSpPr>
        <p:spPr>
          <a:xfrm>
            <a:off x="7788658"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3CA2BDAF-D362-7DF1-4EA4-DEDD42908538}"/>
              </a:ext>
            </a:extLst>
          </p:cNvPr>
          <p:cNvCxnSpPr>
            <a:cxnSpLocks/>
          </p:cNvCxnSpPr>
          <p:nvPr/>
        </p:nvCxnSpPr>
        <p:spPr>
          <a:xfrm flipH="1">
            <a:off x="1009269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FE5C535A-A764-01D1-4666-6ADA8BDCDD95}"/>
              </a:ext>
            </a:extLst>
          </p:cNvPr>
          <p:cNvCxnSpPr/>
          <p:nvPr/>
        </p:nvCxnSpPr>
        <p:spPr>
          <a:xfrm flipH="1">
            <a:off x="10092690"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E0BE1863-8B74-2961-1F3D-C717ACEA967E}"/>
              </a:ext>
            </a:extLst>
          </p:cNvPr>
          <p:cNvCxnSpPr>
            <a:cxnSpLocks/>
          </p:cNvCxnSpPr>
          <p:nvPr/>
        </p:nvCxnSpPr>
        <p:spPr>
          <a:xfrm>
            <a:off x="9041323"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CE2BD361-D939-7986-C872-B25994B8FAC5}"/>
              </a:ext>
            </a:extLst>
          </p:cNvPr>
          <p:cNvCxnSpPr>
            <a:stCxn id="48" idx="2"/>
            <a:endCxn id="77" idx="0"/>
          </p:cNvCxnSpPr>
          <p:nvPr/>
        </p:nvCxnSpPr>
        <p:spPr>
          <a:xfrm flipH="1">
            <a:off x="9041323"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hteck: abgerundete Ecken 57">
            <a:extLst>
              <a:ext uri="{FF2B5EF4-FFF2-40B4-BE49-F238E27FC236}">
                <a16:creationId xmlns:a16="http://schemas.microsoft.com/office/drawing/2014/main" id="{71AC354D-F6B4-0987-8A17-D9A1BDE4261E}"/>
              </a:ext>
            </a:extLst>
          </p:cNvPr>
          <p:cNvSpPr/>
          <p:nvPr/>
        </p:nvSpPr>
        <p:spPr>
          <a:xfrm>
            <a:off x="8388123" y="1982794"/>
            <a:ext cx="1306400" cy="439837"/>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Validation</a:t>
            </a:r>
          </a:p>
        </p:txBody>
      </p:sp>
      <p:cxnSp>
        <p:nvCxnSpPr>
          <p:cNvPr id="70" name="Gerade Verbindung mit Pfeil 69">
            <a:extLst>
              <a:ext uri="{FF2B5EF4-FFF2-40B4-BE49-F238E27FC236}">
                <a16:creationId xmlns:a16="http://schemas.microsoft.com/office/drawing/2014/main" id="{65223858-0ED6-4FDF-2F53-6991D829F11D}"/>
              </a:ext>
            </a:extLst>
          </p:cNvPr>
          <p:cNvCxnSpPr>
            <a:stCxn id="12" idx="4"/>
            <a:endCxn id="58" idx="0"/>
          </p:cNvCxnSpPr>
          <p:nvPr/>
        </p:nvCxnSpPr>
        <p:spPr>
          <a:xfrm>
            <a:off x="9041323" y="1851527"/>
            <a:ext cx="0" cy="131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5E740E8A-DC1F-6AB6-E52D-0C0FF722D5F6}"/>
              </a:ext>
            </a:extLst>
          </p:cNvPr>
          <p:cNvCxnSpPr>
            <a:stCxn id="58" idx="2"/>
            <a:endCxn id="48" idx="0"/>
          </p:cNvCxnSpPr>
          <p:nvPr/>
        </p:nvCxnSpPr>
        <p:spPr>
          <a:xfrm>
            <a:off x="9041323" y="2422631"/>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hteck: abgerundete Ecken 58">
            <a:extLst>
              <a:ext uri="{FF2B5EF4-FFF2-40B4-BE49-F238E27FC236}">
                <a16:creationId xmlns:a16="http://schemas.microsoft.com/office/drawing/2014/main" id="{974F3B55-75E8-497F-27B1-0C8BB0C3E5D4}"/>
              </a:ext>
            </a:extLst>
          </p:cNvPr>
          <p:cNvSpPr/>
          <p:nvPr/>
        </p:nvSpPr>
        <p:spPr>
          <a:xfrm>
            <a:off x="8388123" y="3836708"/>
            <a:ext cx="1306400"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Response</a:t>
            </a:r>
          </a:p>
        </p:txBody>
      </p:sp>
      <p:cxnSp>
        <p:nvCxnSpPr>
          <p:cNvPr id="74" name="Gerade Verbindung mit Pfeil 73">
            <a:extLst>
              <a:ext uri="{FF2B5EF4-FFF2-40B4-BE49-F238E27FC236}">
                <a16:creationId xmlns:a16="http://schemas.microsoft.com/office/drawing/2014/main" id="{CD53F7F5-35C6-10E0-7A26-C0E0AB410A15}"/>
              </a:ext>
            </a:extLst>
          </p:cNvPr>
          <p:cNvCxnSpPr>
            <a:stCxn id="77" idx="2"/>
            <a:endCxn id="59" idx="0"/>
          </p:cNvCxnSpPr>
          <p:nvPr/>
        </p:nvCxnSpPr>
        <p:spPr>
          <a:xfrm>
            <a:off x="9041323" y="3658573"/>
            <a:ext cx="0" cy="17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036E253C-1792-FF39-7F4D-83118041E318}"/>
              </a:ext>
            </a:extLst>
          </p:cNvPr>
          <p:cNvCxnSpPr>
            <a:stCxn id="59" idx="2"/>
          </p:cNvCxnSpPr>
          <p:nvPr/>
        </p:nvCxnSpPr>
        <p:spPr>
          <a:xfrm>
            <a:off x="9041323" y="4276545"/>
            <a:ext cx="0" cy="184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Grafik 12" descr="Ein Bild, das Text, Screenshot, Schrift, Dokument enthält.&#10;&#10;KI-generierte Inhalte können fehlerhaft sein.">
            <a:extLst>
              <a:ext uri="{FF2B5EF4-FFF2-40B4-BE49-F238E27FC236}">
                <a16:creationId xmlns:a16="http://schemas.microsoft.com/office/drawing/2014/main" id="{9F8C792A-779A-85C6-327E-32003F0117E2}"/>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90474" y="2717369"/>
            <a:ext cx="5565364" cy="5043532"/>
          </a:xfrm>
          <a:prstGeom prst="rect">
            <a:avLst/>
          </a:prstGeom>
          <a:ln>
            <a:noFill/>
          </a:ln>
          <a:effectLst>
            <a:outerShdw blurRad="292100" dist="139700" dir="2700000" algn="tl" rotWithShape="0">
              <a:srgbClr val="333333">
                <a:alpha val="65000"/>
              </a:srgbClr>
            </a:outerShdw>
          </a:effectLst>
        </p:spPr>
      </p:pic>
      <p:sp>
        <p:nvSpPr>
          <p:cNvPr id="76" name="Rechteck: abgerundete Ecken 75">
            <a:extLst>
              <a:ext uri="{FF2B5EF4-FFF2-40B4-BE49-F238E27FC236}">
                <a16:creationId xmlns:a16="http://schemas.microsoft.com/office/drawing/2014/main" id="{91FA0947-C314-9B2C-1687-034909846D6F}"/>
              </a:ext>
            </a:extLst>
          </p:cNvPr>
          <p:cNvSpPr/>
          <p:nvPr/>
        </p:nvSpPr>
        <p:spPr>
          <a:xfrm>
            <a:off x="1660881" y="3080116"/>
            <a:ext cx="1366800"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abgerundete Ecken 81">
            <a:extLst>
              <a:ext uri="{FF2B5EF4-FFF2-40B4-BE49-F238E27FC236}">
                <a16:creationId xmlns:a16="http://schemas.microsoft.com/office/drawing/2014/main" id="{7EDCB037-7AB0-1F5A-1A34-9177687D2D3F}"/>
              </a:ext>
            </a:extLst>
          </p:cNvPr>
          <p:cNvSpPr/>
          <p:nvPr/>
        </p:nvSpPr>
        <p:spPr>
          <a:xfrm>
            <a:off x="1688100" y="3923697"/>
            <a:ext cx="1613899"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abgerundete Ecken 82">
            <a:extLst>
              <a:ext uri="{FF2B5EF4-FFF2-40B4-BE49-F238E27FC236}">
                <a16:creationId xmlns:a16="http://schemas.microsoft.com/office/drawing/2014/main" id="{0394014C-DCB4-3AD1-30A9-84EF0B134213}"/>
              </a:ext>
            </a:extLst>
          </p:cNvPr>
          <p:cNvSpPr/>
          <p:nvPr/>
        </p:nvSpPr>
        <p:spPr>
          <a:xfrm>
            <a:off x="1677941" y="4604850"/>
            <a:ext cx="1116059" cy="383195"/>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 name="Grafik 72" descr="Ein Bild, das Text, Schrift, Screenshot enthält.&#10;&#10;KI-generierte Inhalte können fehlerhaft sein.">
            <a:extLst>
              <a:ext uri="{FF2B5EF4-FFF2-40B4-BE49-F238E27FC236}">
                <a16:creationId xmlns:a16="http://schemas.microsoft.com/office/drawing/2014/main" id="{0C112000-D781-4C30-0412-A4E8DCDB6CC9}"/>
              </a:ext>
            </a:extLst>
          </p:cNvPr>
          <p:cNvPicPr>
            <a:picLocks noChangeAspect="1"/>
          </p:cNvPicPr>
          <p:nvPr/>
        </p:nvPicPr>
        <p:blipFill>
          <a:blip r:embed="rId11" cstate="email">
            <a:extLst>
              <a:ext uri="{28A0092B-C50C-407E-A947-70E740481C1C}">
                <a14:useLocalDpi xmlns:a14="http://schemas.microsoft.com/office/drawing/2010/main"/>
              </a:ext>
            </a:extLst>
          </a:blip>
          <a:srcRect r="49129"/>
          <a:stretch>
            <a:fillRect/>
          </a:stretch>
        </p:blipFill>
        <p:spPr>
          <a:xfrm>
            <a:off x="3232150" y="1825274"/>
            <a:ext cx="4589228" cy="2106289"/>
          </a:xfrm>
          <a:prstGeom prst="rect">
            <a:avLst/>
          </a:prstGeom>
          <a:ln>
            <a:noFill/>
          </a:ln>
          <a:effectLst>
            <a:outerShdw blurRad="292100" dist="139700" dir="2700000" algn="tl" rotWithShape="0">
              <a:srgbClr val="333333">
                <a:alpha val="65000"/>
              </a:srgbClr>
            </a:outerShdw>
          </a:effectLst>
        </p:spPr>
      </p:pic>
      <p:sp>
        <p:nvSpPr>
          <p:cNvPr id="85" name="Rechteck: abgerundete Ecken 84">
            <a:extLst>
              <a:ext uri="{FF2B5EF4-FFF2-40B4-BE49-F238E27FC236}">
                <a16:creationId xmlns:a16="http://schemas.microsoft.com/office/drawing/2014/main" id="{5A8DD4B0-6435-8718-CE38-CD0F847A3A85}"/>
              </a:ext>
            </a:extLst>
          </p:cNvPr>
          <p:cNvSpPr/>
          <p:nvPr/>
        </p:nvSpPr>
        <p:spPr>
          <a:xfrm>
            <a:off x="4053840" y="2333239"/>
            <a:ext cx="1248082" cy="208390"/>
          </a:xfrm>
          <a:prstGeom prst="roundRect">
            <a:avLst/>
          </a:prstGeom>
          <a:noFill/>
          <a:ln w="38100">
            <a:solidFill>
              <a:srgbClr val="B53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 Verbindung mit Pfeil 86">
            <a:extLst>
              <a:ext uri="{FF2B5EF4-FFF2-40B4-BE49-F238E27FC236}">
                <a16:creationId xmlns:a16="http://schemas.microsoft.com/office/drawing/2014/main" id="{EC03DB95-FF75-46CA-9997-6E767982F4D4}"/>
              </a:ext>
            </a:extLst>
          </p:cNvPr>
          <p:cNvCxnSpPr>
            <a:stCxn id="82" idx="0"/>
          </p:cNvCxnSpPr>
          <p:nvPr/>
        </p:nvCxnSpPr>
        <p:spPr>
          <a:xfrm flipV="1">
            <a:off x="2495050" y="2541629"/>
            <a:ext cx="1558790" cy="1382068"/>
          </a:xfrm>
          <a:prstGeom prst="straightConnector1">
            <a:avLst/>
          </a:prstGeom>
          <a:ln w="571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2470212"/>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CB8E-9F6D-9E50-4473-BCFF51503BC6}"/>
            </a:ext>
          </a:extLst>
        </p:cNvPr>
        <p:cNvGrpSpPr/>
        <p:nvPr/>
      </p:nvGrpSpPr>
      <p:grpSpPr>
        <a:xfrm>
          <a:off x="0" y="0"/>
          <a:ext cx="0" cy="0"/>
          <a:chOff x="0" y="0"/>
          <a:chExt cx="0" cy="0"/>
        </a:xfrm>
      </p:grpSpPr>
      <p:pic>
        <p:nvPicPr>
          <p:cNvPr id="103" name="Grafik 102" descr="Ein Bild, das Text, Screenshot, Schrift, Dokument enthält.&#10;&#10;KI-generierte Inhalte können fehlerhaft sein.">
            <a:extLst>
              <a:ext uri="{FF2B5EF4-FFF2-40B4-BE49-F238E27FC236}">
                <a16:creationId xmlns:a16="http://schemas.microsoft.com/office/drawing/2014/main" id="{A0FF1560-BAC0-E95B-34D5-D4894B5AAF4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81755" y="2717369"/>
            <a:ext cx="5565364" cy="5043532"/>
          </a:xfrm>
          <a:prstGeom prst="rect">
            <a:avLst/>
          </a:prstGeom>
          <a:ln>
            <a:noFill/>
          </a:ln>
          <a:effectLst>
            <a:outerShdw blurRad="292100" dist="139700" dir="2700000" algn="tl" rotWithShape="0">
              <a:srgbClr val="333333">
                <a:alpha val="65000"/>
              </a:srgbClr>
            </a:outerShdw>
          </a:effectLst>
        </p:spPr>
      </p:pic>
      <p:pic>
        <p:nvPicPr>
          <p:cNvPr id="104" name="Grafik 103" descr="Ein Bild, das Text, Schrift, Screenshot enthält.&#10;&#10;KI-generierte Inhalte können fehlerhaft sein.">
            <a:extLst>
              <a:ext uri="{FF2B5EF4-FFF2-40B4-BE49-F238E27FC236}">
                <a16:creationId xmlns:a16="http://schemas.microsoft.com/office/drawing/2014/main" id="{2E29F026-7041-20C9-B39B-C4CC1E5E808E}"/>
              </a:ext>
            </a:extLst>
          </p:cNvPr>
          <p:cNvPicPr>
            <a:picLocks noChangeAspect="1"/>
          </p:cNvPicPr>
          <p:nvPr/>
        </p:nvPicPr>
        <p:blipFill>
          <a:blip r:embed="rId3" cstate="email">
            <a:extLst>
              <a:ext uri="{28A0092B-C50C-407E-A947-70E740481C1C}">
                <a14:useLocalDpi xmlns:a14="http://schemas.microsoft.com/office/drawing/2010/main"/>
              </a:ext>
            </a:extLst>
          </a:blip>
          <a:srcRect r="49129"/>
          <a:stretch>
            <a:fillRect/>
          </a:stretch>
        </p:blipFill>
        <p:spPr>
          <a:xfrm>
            <a:off x="-5540079" y="1825274"/>
            <a:ext cx="4589228" cy="2106289"/>
          </a:xfrm>
          <a:prstGeom prst="rect">
            <a:avLst/>
          </a:prstGeom>
          <a:ln>
            <a:noFill/>
          </a:ln>
          <a:effectLst>
            <a:outerShdw blurRad="292100" dist="139700" dir="2700000" algn="tl" rotWithShape="0">
              <a:srgbClr val="333333">
                <a:alpha val="65000"/>
              </a:srgbClr>
            </a:outerShdw>
          </a:effectLst>
        </p:spPr>
      </p:pic>
      <p:sp>
        <p:nvSpPr>
          <p:cNvPr id="102" name="!!designPunkt">
            <a:extLst>
              <a:ext uri="{FF2B5EF4-FFF2-40B4-BE49-F238E27FC236}">
                <a16:creationId xmlns:a16="http://schemas.microsoft.com/office/drawing/2014/main" id="{108D5125-E80E-C7A0-EC37-B6FB0088DD9F}"/>
              </a:ext>
            </a:extLst>
          </p:cNvPr>
          <p:cNvSpPr/>
          <p:nvPr/>
        </p:nvSpPr>
        <p:spPr>
          <a:xfrm>
            <a:off x="4896921" y="558095"/>
            <a:ext cx="360000" cy="36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D61AAE45-E5A8-A2BD-FABA-AB7D78914734}"/>
              </a:ext>
            </a:extLst>
          </p:cNvPr>
          <p:cNvSpPr/>
          <p:nvPr/>
        </p:nvSpPr>
        <p:spPr>
          <a:xfrm>
            <a:off x="5031921" y="482754"/>
            <a:ext cx="540000" cy="540000"/>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5C71BA09-4B2D-B135-3768-8F3388123837}"/>
              </a:ext>
            </a:extLst>
          </p:cNvPr>
          <p:cNvSpPr/>
          <p:nvPr/>
        </p:nvSpPr>
        <p:spPr>
          <a:xfrm>
            <a:off x="5593584" y="1097280"/>
            <a:ext cx="1154440" cy="29979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B2AE1ABF-3622-F8E4-D01B-E75FF5443FCC}"/>
              </a:ext>
            </a:extLst>
          </p:cNvPr>
          <p:cNvSpPr>
            <a:spLocks noGrp="1" noRot="1" noMove="1" noResize="1" noEditPoints="1" noAdjustHandles="1" noChangeArrowheads="1" noChangeShapeType="1"/>
          </p:cNvSpPr>
          <p:nvPr/>
        </p:nvSpPr>
        <p:spPr>
          <a:xfrm>
            <a:off x="0" y="0"/>
            <a:ext cx="12191999" cy="6857999"/>
          </a:xfrm>
          <a:prstGeom prst="rect">
            <a:avLst/>
          </a:prstGeom>
          <a:pattFill prst="lgGrid">
            <a:fgClr>
              <a:schemeClr val="bg1">
                <a:lumMod val="9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E89810FD-2CB2-25F3-FCF4-BA9EFC020BA8}"/>
              </a:ext>
            </a:extLst>
          </p:cNvPr>
          <p:cNvSpPr txBox="1"/>
          <p:nvPr/>
        </p:nvSpPr>
        <p:spPr>
          <a:xfrm>
            <a:off x="5477261" y="502338"/>
            <a:ext cx="1274650" cy="461665"/>
          </a:xfrm>
          <a:prstGeom prst="rect">
            <a:avLst/>
          </a:prstGeom>
          <a:noFill/>
        </p:spPr>
        <p:txBody>
          <a:bodyPr wrap="square" rtlCol="0">
            <a:spAutoFit/>
          </a:bodyPr>
          <a:lstStyle/>
          <a:p>
            <a:pPr algn="ctr"/>
            <a:r>
              <a:rPr lang="de-DE" sz="2400" dirty="0">
                <a:solidFill>
                  <a:schemeClr val="bg1"/>
                </a:solidFill>
              </a:rPr>
              <a:t>Design</a:t>
            </a:r>
          </a:p>
        </p:txBody>
      </p:sp>
      <p:sp>
        <p:nvSpPr>
          <p:cNvPr id="3" name="Titel 2">
            <a:extLst>
              <a:ext uri="{FF2B5EF4-FFF2-40B4-BE49-F238E27FC236}">
                <a16:creationId xmlns:a16="http://schemas.microsoft.com/office/drawing/2014/main" id="{154FAFDB-276D-5EB5-4E67-09F4A1B6936C}"/>
              </a:ext>
            </a:extLst>
          </p:cNvPr>
          <p:cNvSpPr>
            <a:spLocks noGrp="1"/>
          </p:cNvSpPr>
          <p:nvPr>
            <p:ph type="title"/>
          </p:nvPr>
        </p:nvSpPr>
        <p:spPr/>
        <p:txBody>
          <a:bodyPr/>
          <a:lstStyle/>
          <a:p>
            <a:r>
              <a:rPr lang="de-DE" dirty="0">
                <a:solidFill>
                  <a:schemeClr val="tx1"/>
                </a:solidFill>
              </a:rPr>
              <a:t>Design</a:t>
            </a:r>
          </a:p>
        </p:txBody>
      </p:sp>
      <p:sp>
        <p:nvSpPr>
          <p:cNvPr id="5" name="Textfeld 4">
            <a:extLst>
              <a:ext uri="{FF2B5EF4-FFF2-40B4-BE49-F238E27FC236}">
                <a16:creationId xmlns:a16="http://schemas.microsoft.com/office/drawing/2014/main" id="{3F60C8A1-D13D-FD85-3432-CD1FC0B307E4}"/>
              </a:ext>
            </a:extLst>
          </p:cNvPr>
          <p:cNvSpPr txBox="1"/>
          <p:nvPr/>
        </p:nvSpPr>
        <p:spPr>
          <a:xfrm>
            <a:off x="18088837"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9C8089A6-CE0E-5251-C846-05921C1C4F4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8302938" y="3202253"/>
            <a:ext cx="304843" cy="304843"/>
          </a:xfrm>
          <a:prstGeom prst="rect">
            <a:avLst/>
          </a:prstGeom>
        </p:spPr>
      </p:pic>
      <p:sp>
        <p:nvSpPr>
          <p:cNvPr id="16" name="Rechteck: abgerundete Ecken 15">
            <a:extLst>
              <a:ext uri="{FF2B5EF4-FFF2-40B4-BE49-F238E27FC236}">
                <a16:creationId xmlns:a16="http://schemas.microsoft.com/office/drawing/2014/main" id="{EBA59E85-F45C-69FA-82C4-4A8A9B5E2B07}"/>
              </a:ext>
            </a:extLst>
          </p:cNvPr>
          <p:cNvSpPr/>
          <p:nvPr/>
        </p:nvSpPr>
        <p:spPr>
          <a:xfrm>
            <a:off x="13489160" y="3636166"/>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A24AB805-8FC7-DF8F-FBD3-C9BAEC7EE745}"/>
              </a:ext>
            </a:extLst>
          </p:cNvPr>
          <p:cNvSpPr txBox="1"/>
          <p:nvPr/>
        </p:nvSpPr>
        <p:spPr>
          <a:xfrm>
            <a:off x="14186383" y="2763930"/>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AFC833DB-723D-41A8-1468-5097556A7443}"/>
              </a:ext>
            </a:extLst>
          </p:cNvPr>
          <p:cNvSpPr/>
          <p:nvPr/>
        </p:nvSpPr>
        <p:spPr>
          <a:xfrm>
            <a:off x="16532228"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6C65D227-4154-7057-54C1-C1BF454892EC}"/>
              </a:ext>
            </a:extLst>
          </p:cNvPr>
          <p:cNvSpPr txBox="1"/>
          <p:nvPr/>
        </p:nvSpPr>
        <p:spPr>
          <a:xfrm>
            <a:off x="16654331"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3" name="Textfeld 22">
            <a:extLst>
              <a:ext uri="{FF2B5EF4-FFF2-40B4-BE49-F238E27FC236}">
                <a16:creationId xmlns:a16="http://schemas.microsoft.com/office/drawing/2014/main" id="{CA0AB1BA-3928-A19B-59B6-9ABF14BC1B55}"/>
              </a:ext>
            </a:extLst>
          </p:cNvPr>
          <p:cNvSpPr txBox="1"/>
          <p:nvPr/>
        </p:nvSpPr>
        <p:spPr>
          <a:xfrm>
            <a:off x="14021484" y="3963724"/>
            <a:ext cx="1014173" cy="461665"/>
          </a:xfrm>
          <a:prstGeom prst="rect">
            <a:avLst/>
          </a:prstGeom>
          <a:noFill/>
        </p:spPr>
        <p:txBody>
          <a:bodyPr wrap="square" rtlCol="0">
            <a:spAutoFit/>
          </a:bodyPr>
          <a:lstStyle/>
          <a:p>
            <a:pPr algn="ctr"/>
            <a:r>
              <a:rPr lang="de-DE" sz="1200" dirty="0"/>
              <a:t>Datenbank anbinden</a:t>
            </a:r>
          </a:p>
        </p:txBody>
      </p:sp>
      <p:sp>
        <p:nvSpPr>
          <p:cNvPr id="24" name="!!DatenbankPunkt">
            <a:extLst>
              <a:ext uri="{FF2B5EF4-FFF2-40B4-BE49-F238E27FC236}">
                <a16:creationId xmlns:a16="http://schemas.microsoft.com/office/drawing/2014/main" id="{A8BB5442-34C5-7578-DE88-6ED4A0CFCA1B}"/>
              </a:ext>
            </a:extLst>
          </p:cNvPr>
          <p:cNvSpPr/>
          <p:nvPr/>
        </p:nvSpPr>
        <p:spPr>
          <a:xfrm>
            <a:off x="14412051"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ApiPunkt">
            <a:extLst>
              <a:ext uri="{FF2B5EF4-FFF2-40B4-BE49-F238E27FC236}">
                <a16:creationId xmlns:a16="http://schemas.microsoft.com/office/drawing/2014/main" id="{5C6549F4-FBE7-9C0E-920A-3DF5DA9B2664}"/>
              </a:ext>
            </a:extLst>
          </p:cNvPr>
          <p:cNvSpPr/>
          <p:nvPr/>
        </p:nvSpPr>
        <p:spPr>
          <a:xfrm>
            <a:off x="13428223"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ApiRouteAnlegen">
            <a:extLst>
              <a:ext uri="{FF2B5EF4-FFF2-40B4-BE49-F238E27FC236}">
                <a16:creationId xmlns:a16="http://schemas.microsoft.com/office/drawing/2014/main" id="{B4E2E582-F8C4-5899-D6BB-6AFC534C86C6}"/>
              </a:ext>
            </a:extLst>
          </p:cNvPr>
          <p:cNvSpPr txBox="1"/>
          <p:nvPr/>
        </p:nvSpPr>
        <p:spPr>
          <a:xfrm>
            <a:off x="13007205" y="3963724"/>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6C4B9942-BBFD-3AF3-1967-2171FD9D04BF}"/>
              </a:ext>
            </a:extLst>
          </p:cNvPr>
          <p:cNvSpPr txBox="1"/>
          <p:nvPr/>
        </p:nvSpPr>
        <p:spPr>
          <a:xfrm>
            <a:off x="14966576" y="3963724"/>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SubsystemPunkt">
            <a:extLst>
              <a:ext uri="{FF2B5EF4-FFF2-40B4-BE49-F238E27FC236}">
                <a16:creationId xmlns:a16="http://schemas.microsoft.com/office/drawing/2014/main" id="{A158B205-0182-6E7F-CA62-85AEB2500971}"/>
              </a:ext>
            </a:extLst>
          </p:cNvPr>
          <p:cNvSpPr/>
          <p:nvPr/>
        </p:nvSpPr>
        <p:spPr>
          <a:xfrm>
            <a:off x="15395879"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E4CB4D50-9B4C-4E9D-7B6F-94A25B97965A}"/>
              </a:ext>
            </a:extLst>
          </p:cNvPr>
          <p:cNvSpPr txBox="1"/>
          <p:nvPr/>
        </p:nvSpPr>
        <p:spPr>
          <a:xfrm>
            <a:off x="16108966" y="3963724"/>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TestingPunkt">
            <a:extLst>
              <a:ext uri="{FF2B5EF4-FFF2-40B4-BE49-F238E27FC236}">
                <a16:creationId xmlns:a16="http://schemas.microsoft.com/office/drawing/2014/main" id="{FF2BA2B3-F401-9995-A891-7ABA5B1EED6C}"/>
              </a:ext>
            </a:extLst>
          </p:cNvPr>
          <p:cNvSpPr/>
          <p:nvPr/>
        </p:nvSpPr>
        <p:spPr>
          <a:xfrm>
            <a:off x="16379707" y="3573166"/>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9B7A82AF-9A92-FD14-363D-9AB3A0C2425B}"/>
              </a:ext>
            </a:extLst>
          </p:cNvPr>
          <p:cNvSpPr txBox="1"/>
          <p:nvPr/>
        </p:nvSpPr>
        <p:spPr>
          <a:xfrm>
            <a:off x="16767129"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6F0A3582-2CC7-89F9-ADDE-9E251AA543E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7319113" y="3205323"/>
            <a:ext cx="304843" cy="304843"/>
          </a:xfrm>
          <a:prstGeom prst="rect">
            <a:avLst/>
          </a:prstGeom>
        </p:spPr>
      </p:pic>
      <p:sp>
        <p:nvSpPr>
          <p:cNvPr id="39" name="!!WebshopPunkt">
            <a:extLst>
              <a:ext uri="{FF2B5EF4-FFF2-40B4-BE49-F238E27FC236}">
                <a16:creationId xmlns:a16="http://schemas.microsoft.com/office/drawing/2014/main" id="{33025C05-CBCA-4E80-4E8E-43C822A2E99E}"/>
              </a:ext>
            </a:extLst>
          </p:cNvPr>
          <p:cNvSpPr/>
          <p:nvPr/>
        </p:nvSpPr>
        <p:spPr>
          <a:xfrm>
            <a:off x="17363535"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5F79B4E9-178A-A7B6-0D35-CCD753CF80FE}"/>
              </a:ext>
            </a:extLst>
          </p:cNvPr>
          <p:cNvSpPr/>
          <p:nvPr/>
        </p:nvSpPr>
        <p:spPr>
          <a:xfrm>
            <a:off x="18347360"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2D0312E7-74B5-8FF7-21EA-7A7738FE3D4F}"/>
              </a:ext>
            </a:extLst>
          </p:cNvPr>
          <p:cNvSpPr/>
          <p:nvPr/>
        </p:nvSpPr>
        <p:spPr>
          <a:xfrm>
            <a:off x="5750121" y="1209493"/>
            <a:ext cx="792000" cy="36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4" name="Grafik 83" descr="Ein Bild, das Schwarz, Dunkelheit, Screenshot enthält.&#10;&#10;Automatisch generierte Beschreibung">
            <a:extLst>
              <a:ext uri="{FF2B5EF4-FFF2-40B4-BE49-F238E27FC236}">
                <a16:creationId xmlns:a16="http://schemas.microsoft.com/office/drawing/2014/main" id="{667F8178-768D-82DD-DE6B-93FC8808AD47}"/>
              </a:ext>
            </a:extLst>
          </p:cNvPr>
          <p:cNvPicPr/>
          <p:nvPr/>
        </p:nvPicPr>
        <p:blipFill>
          <a:blip r:embed="rId6"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pic>
        <p:nvPicPr>
          <p:cNvPr id="42" name="Grafik 41">
            <a:extLst>
              <a:ext uri="{FF2B5EF4-FFF2-40B4-BE49-F238E27FC236}">
                <a16:creationId xmlns:a16="http://schemas.microsoft.com/office/drawing/2014/main" id="{E010AD3C-ADBB-DB39-5702-696F4348C6F8}"/>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4761921" y="506772"/>
            <a:ext cx="540000" cy="540000"/>
          </a:xfrm>
          <a:prstGeom prst="rect">
            <a:avLst/>
          </a:prstGeom>
        </p:spPr>
      </p:pic>
      <p:sp>
        <p:nvSpPr>
          <p:cNvPr id="77" name="Rechteck: abgerundete Ecken 76">
            <a:extLst>
              <a:ext uri="{FF2B5EF4-FFF2-40B4-BE49-F238E27FC236}">
                <a16:creationId xmlns:a16="http://schemas.microsoft.com/office/drawing/2014/main" id="{5A15AAE3-7828-9D5F-097C-40E272AF51C6}"/>
              </a:ext>
            </a:extLst>
          </p:cNvPr>
          <p:cNvSpPr/>
          <p:nvPr/>
        </p:nvSpPr>
        <p:spPr>
          <a:xfrm>
            <a:off x="5194971" y="3218736"/>
            <a:ext cx="1802058"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Nshift</a:t>
            </a:r>
            <a:endParaRPr lang="de-DE" dirty="0">
              <a:solidFill>
                <a:schemeClr val="tx1"/>
              </a:solidFill>
            </a:endParaRPr>
          </a:p>
        </p:txBody>
      </p:sp>
      <p:sp>
        <p:nvSpPr>
          <p:cNvPr id="78" name="Rechteck: abgerundete Ecken 77">
            <a:extLst>
              <a:ext uri="{FF2B5EF4-FFF2-40B4-BE49-F238E27FC236}">
                <a16:creationId xmlns:a16="http://schemas.microsoft.com/office/drawing/2014/main" id="{6C5080A0-31CB-1F4E-16BF-93179520D95D}"/>
              </a:ext>
            </a:extLst>
          </p:cNvPr>
          <p:cNvSpPr/>
          <p:nvPr/>
        </p:nvSpPr>
        <p:spPr>
          <a:xfrm>
            <a:off x="3942306" y="4616560"/>
            <a:ext cx="1802058" cy="546435"/>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RMA</a:t>
            </a:r>
          </a:p>
        </p:txBody>
      </p:sp>
      <p:sp>
        <p:nvSpPr>
          <p:cNvPr id="79" name="Rechteck: abgerundete Ecken 78">
            <a:extLst>
              <a:ext uri="{FF2B5EF4-FFF2-40B4-BE49-F238E27FC236}">
                <a16:creationId xmlns:a16="http://schemas.microsoft.com/office/drawing/2014/main" id="{A76D6A94-913A-DFF5-FB88-B0EE78153347}"/>
              </a:ext>
            </a:extLst>
          </p:cNvPr>
          <p:cNvSpPr/>
          <p:nvPr/>
        </p:nvSpPr>
        <p:spPr>
          <a:xfrm>
            <a:off x="3942306" y="5318462"/>
            <a:ext cx="1802057" cy="619316"/>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Diract</a:t>
            </a:r>
            <a:endParaRPr lang="de-DE" dirty="0">
              <a:solidFill>
                <a:schemeClr val="tx1"/>
              </a:solidFill>
            </a:endParaRPr>
          </a:p>
          <a:p>
            <a:pPr algn="ctr"/>
            <a:r>
              <a:rPr lang="de-DE" sz="1600" dirty="0">
                <a:solidFill>
                  <a:schemeClr val="bg1">
                    <a:lumMod val="50000"/>
                  </a:schemeClr>
                </a:solidFill>
              </a:rPr>
              <a:t>Trackinglink</a:t>
            </a:r>
          </a:p>
        </p:txBody>
      </p:sp>
      <p:sp>
        <p:nvSpPr>
          <p:cNvPr id="80" name="Rechteck: abgerundete Ecken 79">
            <a:extLst>
              <a:ext uri="{FF2B5EF4-FFF2-40B4-BE49-F238E27FC236}">
                <a16:creationId xmlns:a16="http://schemas.microsoft.com/office/drawing/2014/main" id="{F7569A7A-CE12-0640-F398-34774ACE1861}"/>
              </a:ext>
            </a:extLst>
          </p:cNvPr>
          <p:cNvSpPr/>
          <p:nvPr/>
        </p:nvSpPr>
        <p:spPr>
          <a:xfrm>
            <a:off x="6115061" y="4616560"/>
            <a:ext cx="2084476"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API-Call </a:t>
            </a:r>
            <a:r>
              <a:rPr lang="de-DE" dirty="0" err="1">
                <a:solidFill>
                  <a:schemeClr val="tx1"/>
                </a:solidFill>
              </a:rPr>
              <a:t>Emarsys</a:t>
            </a:r>
            <a:endParaRPr lang="de-DE" dirty="0">
              <a:solidFill>
                <a:schemeClr val="tx1"/>
              </a:solidFill>
            </a:endParaRPr>
          </a:p>
        </p:txBody>
      </p:sp>
      <p:sp>
        <p:nvSpPr>
          <p:cNvPr id="12" name="Ellipse 11">
            <a:extLst>
              <a:ext uri="{FF2B5EF4-FFF2-40B4-BE49-F238E27FC236}">
                <a16:creationId xmlns:a16="http://schemas.microsoft.com/office/drawing/2014/main" id="{5AB6C71F-7F1E-4A86-37AA-6772B79C59D6}"/>
              </a:ext>
            </a:extLst>
          </p:cNvPr>
          <p:cNvSpPr/>
          <p:nvPr/>
        </p:nvSpPr>
        <p:spPr>
          <a:xfrm>
            <a:off x="5916000" y="149152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63123069-EAC0-DAC2-6C1D-9693E29A2576}"/>
              </a:ext>
            </a:extLst>
          </p:cNvPr>
          <p:cNvGrpSpPr/>
          <p:nvPr/>
        </p:nvGrpSpPr>
        <p:grpSpPr>
          <a:xfrm>
            <a:off x="5916000" y="6243928"/>
            <a:ext cx="360000" cy="360000"/>
            <a:chOff x="8861323" y="6243928"/>
            <a:chExt cx="360000" cy="360000"/>
          </a:xfrm>
        </p:grpSpPr>
        <p:sp>
          <p:nvSpPr>
            <p:cNvPr id="20" name="Ellipse 19">
              <a:extLst>
                <a:ext uri="{FF2B5EF4-FFF2-40B4-BE49-F238E27FC236}">
                  <a16:creationId xmlns:a16="http://schemas.microsoft.com/office/drawing/2014/main" id="{E0B1ADE4-0812-0AA2-A271-4928D4ABB452}"/>
                </a:ext>
              </a:extLst>
            </p:cNvPr>
            <p:cNvSpPr/>
            <p:nvPr/>
          </p:nvSpPr>
          <p:spPr>
            <a:xfrm>
              <a:off x="8861323" y="6243928"/>
              <a:ext cx="360000" cy="36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6FF4A8A-CAD8-E5DC-331F-BCBEB8244D45}"/>
                </a:ext>
              </a:extLst>
            </p:cNvPr>
            <p:cNvSpPr/>
            <p:nvPr/>
          </p:nvSpPr>
          <p:spPr>
            <a:xfrm>
              <a:off x="8906323" y="628892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474E5F80-B42E-7E4B-FBE5-8DA3F6A733F4}"/>
              </a:ext>
            </a:extLst>
          </p:cNvPr>
          <p:cNvCxnSpPr>
            <a:cxnSpLocks/>
          </p:cNvCxnSpPr>
          <p:nvPr/>
        </p:nvCxnSpPr>
        <p:spPr>
          <a:xfrm>
            <a:off x="3936000" y="4461093"/>
            <a:ext cx="43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09EB1B83-9FB8-F776-1B45-01DE5201C754}"/>
              </a:ext>
            </a:extLst>
          </p:cNvPr>
          <p:cNvCxnSpPr>
            <a:cxnSpLocks/>
          </p:cNvCxnSpPr>
          <p:nvPr/>
        </p:nvCxnSpPr>
        <p:spPr>
          <a:xfrm>
            <a:off x="3936000" y="6093245"/>
            <a:ext cx="4320000"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hteck: abgerundete Ecken 47">
            <a:extLst>
              <a:ext uri="{FF2B5EF4-FFF2-40B4-BE49-F238E27FC236}">
                <a16:creationId xmlns:a16="http://schemas.microsoft.com/office/drawing/2014/main" id="{AB9975E1-6DFE-E5A3-C411-697D22B3E193}"/>
              </a:ext>
            </a:extLst>
          </p:cNvPr>
          <p:cNvSpPr/>
          <p:nvPr/>
        </p:nvSpPr>
        <p:spPr>
          <a:xfrm>
            <a:off x="5194971" y="2600765"/>
            <a:ext cx="1802059"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Eintrag Queue</a:t>
            </a:r>
          </a:p>
        </p:txBody>
      </p:sp>
      <p:cxnSp>
        <p:nvCxnSpPr>
          <p:cNvPr id="61" name="Gerade Verbindung mit Pfeil 60">
            <a:extLst>
              <a:ext uri="{FF2B5EF4-FFF2-40B4-BE49-F238E27FC236}">
                <a16:creationId xmlns:a16="http://schemas.microsoft.com/office/drawing/2014/main" id="{9ED24680-B45C-17CF-9068-0D128A724CDD}"/>
              </a:ext>
            </a:extLst>
          </p:cNvPr>
          <p:cNvCxnSpPr/>
          <p:nvPr/>
        </p:nvCxnSpPr>
        <p:spPr>
          <a:xfrm>
            <a:off x="4843335" y="5162995"/>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C60E3798-DA7F-B9F3-283C-DB623840D34F}"/>
              </a:ext>
            </a:extLst>
          </p:cNvPr>
          <p:cNvCxnSpPr/>
          <p:nvPr/>
        </p:nvCxnSpPr>
        <p:spPr>
          <a:xfrm>
            <a:off x="4843335" y="5937778"/>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C72B88BC-731A-F844-B41F-9301C06FE379}"/>
              </a:ext>
            </a:extLst>
          </p:cNvPr>
          <p:cNvCxnSpPr/>
          <p:nvPr/>
        </p:nvCxnSpPr>
        <p:spPr>
          <a:xfrm flipH="1">
            <a:off x="7147367" y="5056397"/>
            <a:ext cx="0" cy="103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C46BD373-FC51-4009-F641-6B401446EB02}"/>
              </a:ext>
            </a:extLst>
          </p:cNvPr>
          <p:cNvCxnSpPr>
            <a:cxnSpLocks/>
          </p:cNvCxnSpPr>
          <p:nvPr/>
        </p:nvCxnSpPr>
        <p:spPr>
          <a:xfrm>
            <a:off x="6096000" y="6093245"/>
            <a:ext cx="0" cy="150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Gerade Verbindung mit Pfeil 71">
            <a:extLst>
              <a:ext uri="{FF2B5EF4-FFF2-40B4-BE49-F238E27FC236}">
                <a16:creationId xmlns:a16="http://schemas.microsoft.com/office/drawing/2014/main" id="{CC233128-BC2C-9812-7202-E0548CAC8C74}"/>
              </a:ext>
            </a:extLst>
          </p:cNvPr>
          <p:cNvCxnSpPr>
            <a:stCxn id="48" idx="2"/>
            <a:endCxn id="77" idx="0"/>
          </p:cNvCxnSpPr>
          <p:nvPr/>
        </p:nvCxnSpPr>
        <p:spPr>
          <a:xfrm flipH="1">
            <a:off x="6096000" y="3040602"/>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hteck: abgerundete Ecken 57">
            <a:extLst>
              <a:ext uri="{FF2B5EF4-FFF2-40B4-BE49-F238E27FC236}">
                <a16:creationId xmlns:a16="http://schemas.microsoft.com/office/drawing/2014/main" id="{93EDED1C-8E80-89EA-87C5-E003F2BC0492}"/>
              </a:ext>
            </a:extLst>
          </p:cNvPr>
          <p:cNvSpPr/>
          <p:nvPr/>
        </p:nvSpPr>
        <p:spPr>
          <a:xfrm>
            <a:off x="5442800" y="1982794"/>
            <a:ext cx="1306400" cy="439837"/>
          </a:xfrm>
          <a:prstGeom prst="round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Validation</a:t>
            </a:r>
          </a:p>
        </p:txBody>
      </p:sp>
      <p:cxnSp>
        <p:nvCxnSpPr>
          <p:cNvPr id="70" name="Gerade Verbindung mit Pfeil 69">
            <a:extLst>
              <a:ext uri="{FF2B5EF4-FFF2-40B4-BE49-F238E27FC236}">
                <a16:creationId xmlns:a16="http://schemas.microsoft.com/office/drawing/2014/main" id="{7C908360-1D76-0BD9-8C2D-C348D8C35C06}"/>
              </a:ext>
            </a:extLst>
          </p:cNvPr>
          <p:cNvCxnSpPr>
            <a:stCxn id="12" idx="4"/>
            <a:endCxn id="58" idx="0"/>
          </p:cNvCxnSpPr>
          <p:nvPr/>
        </p:nvCxnSpPr>
        <p:spPr>
          <a:xfrm>
            <a:off x="6096000" y="1851527"/>
            <a:ext cx="0" cy="131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4CE58DD6-41E4-1D37-8F8F-8095F549316F}"/>
              </a:ext>
            </a:extLst>
          </p:cNvPr>
          <p:cNvCxnSpPr>
            <a:stCxn id="58" idx="2"/>
            <a:endCxn id="48" idx="0"/>
          </p:cNvCxnSpPr>
          <p:nvPr/>
        </p:nvCxnSpPr>
        <p:spPr>
          <a:xfrm>
            <a:off x="6096000" y="2422631"/>
            <a:ext cx="1" cy="17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hteck: abgerundete Ecken 58">
            <a:extLst>
              <a:ext uri="{FF2B5EF4-FFF2-40B4-BE49-F238E27FC236}">
                <a16:creationId xmlns:a16="http://schemas.microsoft.com/office/drawing/2014/main" id="{AA6E67A2-3A04-B51C-4583-785F52B1F312}"/>
              </a:ext>
            </a:extLst>
          </p:cNvPr>
          <p:cNvSpPr/>
          <p:nvPr/>
        </p:nvSpPr>
        <p:spPr>
          <a:xfrm>
            <a:off x="5442800" y="3836708"/>
            <a:ext cx="1306400" cy="439837"/>
          </a:xfrm>
          <a:prstGeom prst="roundRect">
            <a:avLst/>
          </a:prstGeom>
          <a:solidFill>
            <a:schemeClr val="accent3">
              <a:lumMod val="60000"/>
              <a:lumOff val="40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Response</a:t>
            </a:r>
          </a:p>
        </p:txBody>
      </p:sp>
      <p:cxnSp>
        <p:nvCxnSpPr>
          <p:cNvPr id="74" name="Gerade Verbindung mit Pfeil 73">
            <a:extLst>
              <a:ext uri="{FF2B5EF4-FFF2-40B4-BE49-F238E27FC236}">
                <a16:creationId xmlns:a16="http://schemas.microsoft.com/office/drawing/2014/main" id="{153BB495-269A-F264-A763-0B1710AF0327}"/>
              </a:ext>
            </a:extLst>
          </p:cNvPr>
          <p:cNvCxnSpPr>
            <a:stCxn id="77" idx="2"/>
            <a:endCxn id="59" idx="0"/>
          </p:cNvCxnSpPr>
          <p:nvPr/>
        </p:nvCxnSpPr>
        <p:spPr>
          <a:xfrm>
            <a:off x="6096000" y="3658573"/>
            <a:ext cx="0" cy="17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CB09E7B1-09F0-918D-57B3-7AEF72C34E90}"/>
              </a:ext>
            </a:extLst>
          </p:cNvPr>
          <p:cNvCxnSpPr>
            <a:stCxn id="59" idx="2"/>
          </p:cNvCxnSpPr>
          <p:nvPr/>
        </p:nvCxnSpPr>
        <p:spPr>
          <a:xfrm>
            <a:off x="6096000" y="4276545"/>
            <a:ext cx="0" cy="184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Rechteck: abgerundete Ecken 75">
            <a:extLst>
              <a:ext uri="{FF2B5EF4-FFF2-40B4-BE49-F238E27FC236}">
                <a16:creationId xmlns:a16="http://schemas.microsoft.com/office/drawing/2014/main" id="{B1E44E6C-0185-533B-9288-F57B2D1615AE}"/>
              </a:ext>
            </a:extLst>
          </p:cNvPr>
          <p:cNvSpPr/>
          <p:nvPr/>
        </p:nvSpPr>
        <p:spPr>
          <a:xfrm>
            <a:off x="-7089588" y="3080116"/>
            <a:ext cx="1366800"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abgerundete Ecken 81">
            <a:extLst>
              <a:ext uri="{FF2B5EF4-FFF2-40B4-BE49-F238E27FC236}">
                <a16:creationId xmlns:a16="http://schemas.microsoft.com/office/drawing/2014/main" id="{4DA8E78F-01A7-4B3F-FECB-DE51528547D9}"/>
              </a:ext>
            </a:extLst>
          </p:cNvPr>
          <p:cNvSpPr/>
          <p:nvPr/>
        </p:nvSpPr>
        <p:spPr>
          <a:xfrm>
            <a:off x="-7062369" y="3923697"/>
            <a:ext cx="1613899" cy="208390"/>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abgerundete Ecken 82">
            <a:extLst>
              <a:ext uri="{FF2B5EF4-FFF2-40B4-BE49-F238E27FC236}">
                <a16:creationId xmlns:a16="http://schemas.microsoft.com/office/drawing/2014/main" id="{6D0B9BFD-654C-1C06-66FC-D135E6C00792}"/>
              </a:ext>
            </a:extLst>
          </p:cNvPr>
          <p:cNvSpPr/>
          <p:nvPr/>
        </p:nvSpPr>
        <p:spPr>
          <a:xfrm>
            <a:off x="-7072528" y="4604850"/>
            <a:ext cx="1116059" cy="383195"/>
          </a:xfrm>
          <a:prstGeom prst="roundRect">
            <a:avLst/>
          </a:prstGeom>
          <a:noFill/>
          <a:ln w="38100">
            <a:solidFill>
              <a:srgbClr val="7F7E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 Verbindung mit Pfeil 86">
            <a:extLst>
              <a:ext uri="{FF2B5EF4-FFF2-40B4-BE49-F238E27FC236}">
                <a16:creationId xmlns:a16="http://schemas.microsoft.com/office/drawing/2014/main" id="{02A69BE0-7E73-705C-A681-06A28F0EDB5A}"/>
              </a:ext>
            </a:extLst>
          </p:cNvPr>
          <p:cNvCxnSpPr>
            <a:stCxn id="82" idx="0"/>
          </p:cNvCxnSpPr>
          <p:nvPr/>
        </p:nvCxnSpPr>
        <p:spPr>
          <a:xfrm flipV="1">
            <a:off x="-6255419" y="2541629"/>
            <a:ext cx="1558790" cy="1382068"/>
          </a:xfrm>
          <a:prstGeom prst="straightConnector1">
            <a:avLst/>
          </a:prstGeom>
          <a:ln w="571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8" name="Grafik 87">
            <a:extLst>
              <a:ext uri="{FF2B5EF4-FFF2-40B4-BE49-F238E27FC236}">
                <a16:creationId xmlns:a16="http://schemas.microsoft.com/office/drawing/2014/main" id="{47E1C8B0-B11C-51CA-AEC2-116E6B1C63A6}"/>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4115893" y="3600623"/>
            <a:ext cx="725154" cy="725154"/>
          </a:xfrm>
          <a:prstGeom prst="rect">
            <a:avLst/>
          </a:prstGeom>
        </p:spPr>
      </p:pic>
      <p:cxnSp>
        <p:nvCxnSpPr>
          <p:cNvPr id="90" name="!!PfeilLinks">
            <a:extLst>
              <a:ext uri="{FF2B5EF4-FFF2-40B4-BE49-F238E27FC236}">
                <a16:creationId xmlns:a16="http://schemas.microsoft.com/office/drawing/2014/main" id="{7F19AD40-0F59-CA68-F174-3D1032AF64DA}"/>
              </a:ext>
            </a:extLst>
          </p:cNvPr>
          <p:cNvCxnSpPr>
            <a:cxnSpLocks/>
          </p:cNvCxnSpPr>
          <p:nvPr/>
        </p:nvCxnSpPr>
        <p:spPr>
          <a:xfrm flipH="1">
            <a:off x="483997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Gerade Verbindung mit Pfeil 90">
            <a:extLst>
              <a:ext uri="{FF2B5EF4-FFF2-40B4-BE49-F238E27FC236}">
                <a16:creationId xmlns:a16="http://schemas.microsoft.com/office/drawing/2014/main" id="{18330E6A-6B6E-62B6-F951-2326C63F172F}"/>
              </a:ext>
            </a:extLst>
          </p:cNvPr>
          <p:cNvCxnSpPr>
            <a:cxnSpLocks/>
          </p:cNvCxnSpPr>
          <p:nvPr/>
        </p:nvCxnSpPr>
        <p:spPr>
          <a:xfrm flipH="1">
            <a:off x="7156450" y="4461093"/>
            <a:ext cx="0" cy="155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2" name="Grafik 91">
            <a:extLst>
              <a:ext uri="{FF2B5EF4-FFF2-40B4-BE49-F238E27FC236}">
                <a16:creationId xmlns:a16="http://schemas.microsoft.com/office/drawing/2014/main" id="{2821BBDB-6BCA-D016-A154-C006C31C2FE4}"/>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6648761" y="3827983"/>
            <a:ext cx="431110" cy="431110"/>
          </a:xfrm>
          <a:prstGeom prst="rect">
            <a:avLst/>
          </a:prstGeom>
        </p:spPr>
      </p:pic>
      <p:sp>
        <p:nvSpPr>
          <p:cNvPr id="105" name="Rechteck: abgerundete Ecken 104">
            <a:extLst>
              <a:ext uri="{FF2B5EF4-FFF2-40B4-BE49-F238E27FC236}">
                <a16:creationId xmlns:a16="http://schemas.microsoft.com/office/drawing/2014/main" id="{2CD10A35-AB1C-0F32-3119-F205C5AD97C7}"/>
              </a:ext>
            </a:extLst>
          </p:cNvPr>
          <p:cNvSpPr/>
          <p:nvPr/>
        </p:nvSpPr>
        <p:spPr>
          <a:xfrm>
            <a:off x="-4738486" y="2333239"/>
            <a:ext cx="1248082" cy="208390"/>
          </a:xfrm>
          <a:prstGeom prst="roundRect">
            <a:avLst/>
          </a:prstGeom>
          <a:noFill/>
          <a:ln w="38100">
            <a:solidFill>
              <a:srgbClr val="B53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2769F684-2E77-A354-A99B-EF03240D2F9B}"/>
              </a:ext>
            </a:extLst>
          </p:cNvPr>
          <p:cNvSpPr/>
          <p:nvPr/>
        </p:nvSpPr>
        <p:spPr>
          <a:xfrm>
            <a:off x="-5185056"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A9A1A22-FD19-C609-F33A-72820502785E}"/>
              </a:ext>
            </a:extLst>
          </p:cNvPr>
          <p:cNvSpPr txBox="1"/>
          <p:nvPr/>
        </p:nvSpPr>
        <p:spPr>
          <a:xfrm>
            <a:off x="-4579473"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10" name="Grafik 9">
            <a:extLst>
              <a:ext uri="{FF2B5EF4-FFF2-40B4-BE49-F238E27FC236}">
                <a16:creationId xmlns:a16="http://schemas.microsoft.com/office/drawing/2014/main" id="{9EE5E809-6FCC-2AD1-7BF5-A979B7EBE09F}"/>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4221137" y="3891123"/>
            <a:ext cx="304843" cy="304843"/>
          </a:xfrm>
          <a:prstGeom prst="rect">
            <a:avLst/>
          </a:prstGeom>
        </p:spPr>
      </p:pic>
      <p:sp>
        <p:nvSpPr>
          <p:cNvPr id="11" name="Textfeld 10">
            <a:extLst>
              <a:ext uri="{FF2B5EF4-FFF2-40B4-BE49-F238E27FC236}">
                <a16:creationId xmlns:a16="http://schemas.microsoft.com/office/drawing/2014/main" id="{FB12DC75-A0AC-D4AB-9236-7B61E1490310}"/>
              </a:ext>
            </a:extLst>
          </p:cNvPr>
          <p:cNvSpPr txBox="1"/>
          <p:nvPr/>
        </p:nvSpPr>
        <p:spPr>
          <a:xfrm>
            <a:off x="-371662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3" name="Grafik 12">
            <a:extLst>
              <a:ext uri="{FF2B5EF4-FFF2-40B4-BE49-F238E27FC236}">
                <a16:creationId xmlns:a16="http://schemas.microsoft.com/office/drawing/2014/main" id="{CAC473B5-01C7-73FD-9D52-15F01A6886AC}"/>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3515593" y="3271807"/>
            <a:ext cx="304843" cy="304843"/>
          </a:xfrm>
          <a:prstGeom prst="rect">
            <a:avLst/>
          </a:prstGeom>
        </p:spPr>
      </p:pic>
      <p:sp>
        <p:nvSpPr>
          <p:cNvPr id="14" name="Textfeld 13">
            <a:extLst>
              <a:ext uri="{FF2B5EF4-FFF2-40B4-BE49-F238E27FC236}">
                <a16:creationId xmlns:a16="http://schemas.microsoft.com/office/drawing/2014/main" id="{AAF3B295-C96E-A352-2423-2059B04D6A80}"/>
              </a:ext>
            </a:extLst>
          </p:cNvPr>
          <p:cNvSpPr txBox="1"/>
          <p:nvPr/>
        </p:nvSpPr>
        <p:spPr>
          <a:xfrm>
            <a:off x="-4716033"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21" name="Textfeld 20">
            <a:extLst>
              <a:ext uri="{FF2B5EF4-FFF2-40B4-BE49-F238E27FC236}">
                <a16:creationId xmlns:a16="http://schemas.microsoft.com/office/drawing/2014/main" id="{281B838C-80D4-6EA7-9B1D-1FF1016664E8}"/>
              </a:ext>
            </a:extLst>
          </p:cNvPr>
          <p:cNvSpPr txBox="1"/>
          <p:nvPr/>
        </p:nvSpPr>
        <p:spPr>
          <a:xfrm>
            <a:off x="-1786231"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22" name="Textfeld 21">
            <a:extLst>
              <a:ext uri="{FF2B5EF4-FFF2-40B4-BE49-F238E27FC236}">
                <a16:creationId xmlns:a16="http://schemas.microsoft.com/office/drawing/2014/main" id="{B37D0B20-5D46-F26D-50DC-A92B9D1C280E}"/>
              </a:ext>
            </a:extLst>
          </p:cNvPr>
          <p:cNvSpPr txBox="1"/>
          <p:nvPr/>
        </p:nvSpPr>
        <p:spPr>
          <a:xfrm>
            <a:off x="-5262789"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41" name="Grafik 40">
            <a:extLst>
              <a:ext uri="{FF2B5EF4-FFF2-40B4-BE49-F238E27FC236}">
                <a16:creationId xmlns:a16="http://schemas.microsoft.com/office/drawing/2014/main" id="{7E004F0F-5D7F-53C7-C73F-5A309E142453}"/>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5017407" y="3487830"/>
            <a:ext cx="304843" cy="304843"/>
          </a:xfrm>
          <a:prstGeom prst="rect">
            <a:avLst/>
          </a:prstGeom>
        </p:spPr>
      </p:pic>
      <p:sp>
        <p:nvSpPr>
          <p:cNvPr id="44" name="!!aufgabePunkt">
            <a:extLst>
              <a:ext uri="{FF2B5EF4-FFF2-40B4-BE49-F238E27FC236}">
                <a16:creationId xmlns:a16="http://schemas.microsoft.com/office/drawing/2014/main" id="{227AD10B-90EE-4E7C-968D-3CDAB6BCA22D}"/>
              </a:ext>
            </a:extLst>
          </p:cNvPr>
          <p:cNvSpPr/>
          <p:nvPr/>
        </p:nvSpPr>
        <p:spPr>
          <a:xfrm>
            <a:off x="-2506896" y="3338704"/>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3C9CFFE2-A41F-D17F-3A5A-999F14226978}"/>
              </a:ext>
            </a:extLst>
          </p:cNvPr>
          <p:cNvSpPr txBox="1"/>
          <p:nvPr/>
        </p:nvSpPr>
        <p:spPr>
          <a:xfrm>
            <a:off x="-2939001" y="3717916"/>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63" name="Textfeld 62">
            <a:extLst>
              <a:ext uri="{FF2B5EF4-FFF2-40B4-BE49-F238E27FC236}">
                <a16:creationId xmlns:a16="http://schemas.microsoft.com/office/drawing/2014/main" id="{21222977-9003-E97F-30D9-57A4C8A6A20F}"/>
              </a:ext>
            </a:extLst>
          </p:cNvPr>
          <p:cNvSpPr txBox="1"/>
          <p:nvPr/>
        </p:nvSpPr>
        <p:spPr>
          <a:xfrm>
            <a:off x="-1855522" y="3717916"/>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64" name="!!analysePunkt">
            <a:extLst>
              <a:ext uri="{FF2B5EF4-FFF2-40B4-BE49-F238E27FC236}">
                <a16:creationId xmlns:a16="http://schemas.microsoft.com/office/drawing/2014/main" id="{95F202E3-CE32-B257-858B-51BB00599099}"/>
              </a:ext>
            </a:extLst>
          </p:cNvPr>
          <p:cNvSpPr/>
          <p:nvPr/>
        </p:nvSpPr>
        <p:spPr>
          <a:xfrm>
            <a:off x="-1523068" y="33239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5318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50793-9BDB-42A9-3363-E8859F71371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BEEB336-2415-B7AC-5818-25AC8CF5542D}"/>
              </a:ext>
            </a:extLst>
          </p:cNvPr>
          <p:cNvSpPr>
            <a:spLocks noGrp="1"/>
          </p:cNvSpPr>
          <p:nvPr>
            <p:ph type="title"/>
          </p:nvPr>
        </p:nvSpPr>
        <p:spPr/>
        <p:txBody>
          <a:bodyPr/>
          <a:lstStyle/>
          <a:p>
            <a:r>
              <a:rPr lang="de-DE" dirty="0">
                <a:solidFill>
                  <a:schemeClr val="tx1"/>
                </a:solidFill>
              </a:rPr>
              <a:t>Roadmap</a:t>
            </a:r>
          </a:p>
        </p:txBody>
      </p:sp>
      <p:sp>
        <p:nvSpPr>
          <p:cNvPr id="2" name="Freihandform: Form 1">
            <a:extLst>
              <a:ext uri="{FF2B5EF4-FFF2-40B4-BE49-F238E27FC236}">
                <a16:creationId xmlns:a16="http://schemas.microsoft.com/office/drawing/2014/main" id="{1C6B6D88-11F2-90C7-7D03-862AB7131735}"/>
              </a:ext>
            </a:extLst>
          </p:cNvPr>
          <p:cNvSpPr/>
          <p:nvPr/>
        </p:nvSpPr>
        <p:spPr>
          <a:xfrm>
            <a:off x="453744"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53E3C96-22BE-36CF-2E4C-04B510F469EB}"/>
              </a:ext>
            </a:extLst>
          </p:cNvPr>
          <p:cNvSpPr txBox="1"/>
          <p:nvPr/>
        </p:nvSpPr>
        <p:spPr>
          <a:xfrm>
            <a:off x="10744002" y="3717916"/>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22A8E992-5D73-215C-365B-E651F0F8BE6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958103" y="2956445"/>
            <a:ext cx="304843" cy="304843"/>
          </a:xfrm>
          <a:prstGeom prst="rect">
            <a:avLst/>
          </a:prstGeom>
        </p:spPr>
      </p:pic>
      <p:sp>
        <p:nvSpPr>
          <p:cNvPr id="8" name="Textfeld 7">
            <a:extLst>
              <a:ext uri="{FF2B5EF4-FFF2-40B4-BE49-F238E27FC236}">
                <a16:creationId xmlns:a16="http://schemas.microsoft.com/office/drawing/2014/main" id="{C028636B-C7D7-A647-D5BC-038B208CC05F}"/>
              </a:ext>
            </a:extLst>
          </p:cNvPr>
          <p:cNvSpPr txBox="1"/>
          <p:nvPr/>
        </p:nvSpPr>
        <p:spPr>
          <a:xfrm>
            <a:off x="1059327"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780FC646-9EF3-0332-70A2-3E529564D60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417663" y="3891123"/>
            <a:ext cx="304843" cy="304843"/>
          </a:xfrm>
          <a:prstGeom prst="rect">
            <a:avLst/>
          </a:prstGeom>
        </p:spPr>
      </p:pic>
      <p:sp>
        <p:nvSpPr>
          <p:cNvPr id="11" name="Textfeld 10">
            <a:extLst>
              <a:ext uri="{FF2B5EF4-FFF2-40B4-BE49-F238E27FC236}">
                <a16:creationId xmlns:a16="http://schemas.microsoft.com/office/drawing/2014/main" id="{18B14CF5-BAC5-9CAD-013B-1BD65AA28CA8}"/>
              </a:ext>
            </a:extLst>
          </p:cNvPr>
          <p:cNvSpPr txBox="1"/>
          <p:nvPr/>
        </p:nvSpPr>
        <p:spPr>
          <a:xfrm>
            <a:off x="192218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F0609947-A58E-F29C-5BB4-0478AB4261F3}"/>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123207" y="3271807"/>
            <a:ext cx="304843" cy="304843"/>
          </a:xfrm>
          <a:prstGeom prst="rect">
            <a:avLst/>
          </a:prstGeom>
        </p:spPr>
      </p:pic>
      <p:sp>
        <p:nvSpPr>
          <p:cNvPr id="13" name="Textfeld 12">
            <a:extLst>
              <a:ext uri="{FF2B5EF4-FFF2-40B4-BE49-F238E27FC236}">
                <a16:creationId xmlns:a16="http://schemas.microsoft.com/office/drawing/2014/main" id="{13C8EFD5-EE3D-DF7D-D317-A2FC01422480}"/>
              </a:ext>
            </a:extLst>
          </p:cNvPr>
          <p:cNvSpPr txBox="1"/>
          <p:nvPr/>
        </p:nvSpPr>
        <p:spPr>
          <a:xfrm>
            <a:off x="922767"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14" name="Rechteck: abgerundete Ecken 13">
            <a:extLst>
              <a:ext uri="{FF2B5EF4-FFF2-40B4-BE49-F238E27FC236}">
                <a16:creationId xmlns:a16="http://schemas.microsoft.com/office/drawing/2014/main" id="{5382A0C9-0916-3DCA-9FD0-25DA26CDE88D}"/>
              </a:ext>
            </a:extLst>
          </p:cNvPr>
          <p:cNvSpPr/>
          <p:nvPr/>
        </p:nvSpPr>
        <p:spPr>
          <a:xfrm>
            <a:off x="3261057"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29458804-5CF0-204F-12C9-FDB250161C45}"/>
              </a:ext>
            </a:extLst>
          </p:cNvPr>
          <p:cNvSpPr txBox="1"/>
          <p:nvPr/>
        </p:nvSpPr>
        <p:spPr>
          <a:xfrm>
            <a:off x="3852569"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53B44242-465D-5FB4-7B49-4DE24BB95B51}"/>
              </a:ext>
            </a:extLst>
          </p:cNvPr>
          <p:cNvSpPr/>
          <p:nvPr/>
        </p:nvSpPr>
        <p:spPr>
          <a:xfrm>
            <a:off x="6144325" y="3390358"/>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9E0294D4-167B-F181-BB87-D833300A478A}"/>
              </a:ext>
            </a:extLst>
          </p:cNvPr>
          <p:cNvSpPr txBox="1"/>
          <p:nvPr/>
        </p:nvSpPr>
        <p:spPr>
          <a:xfrm>
            <a:off x="6841548"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3798D971-9D4D-06C9-3B68-577C0F049F19}"/>
              </a:ext>
            </a:extLst>
          </p:cNvPr>
          <p:cNvSpPr/>
          <p:nvPr/>
        </p:nvSpPr>
        <p:spPr>
          <a:xfrm>
            <a:off x="9187393" y="3390358"/>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FA0AED5-DD62-8186-FDDF-CEB2389EA4BE}"/>
              </a:ext>
            </a:extLst>
          </p:cNvPr>
          <p:cNvSpPr txBox="1"/>
          <p:nvPr/>
        </p:nvSpPr>
        <p:spPr>
          <a:xfrm>
            <a:off x="9309496" y="2518122"/>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4A13D90E-8FA3-7CE2-EDD8-979B0B54D715}"/>
              </a:ext>
            </a:extLst>
          </p:cNvPr>
          <p:cNvSpPr txBox="1"/>
          <p:nvPr/>
        </p:nvSpPr>
        <p:spPr>
          <a:xfrm>
            <a:off x="376011"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881EB44E-386D-C3B2-E6A9-00E537F5B91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393" y="3487830"/>
            <a:ext cx="304843" cy="304843"/>
          </a:xfrm>
          <a:prstGeom prst="rect">
            <a:avLst/>
          </a:prstGeom>
        </p:spPr>
      </p:pic>
      <p:sp>
        <p:nvSpPr>
          <p:cNvPr id="23" name="Textfeld 22">
            <a:extLst>
              <a:ext uri="{FF2B5EF4-FFF2-40B4-BE49-F238E27FC236}">
                <a16:creationId xmlns:a16="http://schemas.microsoft.com/office/drawing/2014/main" id="{AD644FD9-55E7-C034-1E20-DBF2F70056CC}"/>
              </a:ext>
            </a:extLst>
          </p:cNvPr>
          <p:cNvSpPr txBox="1"/>
          <p:nvPr/>
        </p:nvSpPr>
        <p:spPr>
          <a:xfrm>
            <a:off x="6676649" y="3717916"/>
            <a:ext cx="1014173" cy="461665"/>
          </a:xfrm>
          <a:prstGeom prst="rect">
            <a:avLst/>
          </a:prstGeom>
          <a:noFill/>
        </p:spPr>
        <p:txBody>
          <a:bodyPr wrap="square" rtlCol="0">
            <a:spAutoFit/>
          </a:bodyPr>
          <a:lstStyle/>
          <a:p>
            <a:pPr algn="ctr"/>
            <a:r>
              <a:rPr lang="de-DE" sz="1200" dirty="0"/>
              <a:t>Datenbank anbinden</a:t>
            </a:r>
          </a:p>
        </p:txBody>
      </p:sp>
      <p:sp>
        <p:nvSpPr>
          <p:cNvPr id="24" name="!!DatenbankPunkt">
            <a:extLst>
              <a:ext uri="{FF2B5EF4-FFF2-40B4-BE49-F238E27FC236}">
                <a16:creationId xmlns:a16="http://schemas.microsoft.com/office/drawing/2014/main" id="{6475C4BF-5BB3-B68A-89ED-2F8A47D8993A}"/>
              </a:ext>
            </a:extLst>
          </p:cNvPr>
          <p:cNvSpPr/>
          <p:nvPr/>
        </p:nvSpPr>
        <p:spPr>
          <a:xfrm>
            <a:off x="7067216"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ApiPunkt">
            <a:extLst>
              <a:ext uri="{FF2B5EF4-FFF2-40B4-BE49-F238E27FC236}">
                <a16:creationId xmlns:a16="http://schemas.microsoft.com/office/drawing/2014/main" id="{287FDC56-9B7A-3B25-97E0-C0B48EFCF118}"/>
              </a:ext>
            </a:extLst>
          </p:cNvPr>
          <p:cNvSpPr/>
          <p:nvPr/>
        </p:nvSpPr>
        <p:spPr>
          <a:xfrm>
            <a:off x="6083388"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ApiRouteAnlegen">
            <a:extLst>
              <a:ext uri="{FF2B5EF4-FFF2-40B4-BE49-F238E27FC236}">
                <a16:creationId xmlns:a16="http://schemas.microsoft.com/office/drawing/2014/main" id="{202EC799-E20D-98DE-AA17-24761E7A01D4}"/>
              </a:ext>
            </a:extLst>
          </p:cNvPr>
          <p:cNvSpPr txBox="1"/>
          <p:nvPr/>
        </p:nvSpPr>
        <p:spPr>
          <a:xfrm>
            <a:off x="5662370" y="3717916"/>
            <a:ext cx="1085654" cy="461665"/>
          </a:xfrm>
          <a:prstGeom prst="rect">
            <a:avLst/>
          </a:prstGeom>
          <a:noFill/>
        </p:spPr>
        <p:txBody>
          <a:bodyPr wrap="square" rtlCol="0">
            <a:spAutoFit/>
          </a:bodyPr>
          <a:lstStyle/>
          <a:p>
            <a:pPr algn="ctr"/>
            <a:r>
              <a:rPr lang="de-DE" sz="1200" dirty="0"/>
              <a:t>API Route</a:t>
            </a:r>
          </a:p>
          <a:p>
            <a:pPr algn="ctr"/>
            <a:r>
              <a:rPr lang="de-DE" sz="1200" dirty="0"/>
              <a:t>anlegen</a:t>
            </a:r>
          </a:p>
        </p:txBody>
      </p:sp>
      <p:sp>
        <p:nvSpPr>
          <p:cNvPr id="27" name="Textfeld 26">
            <a:extLst>
              <a:ext uri="{FF2B5EF4-FFF2-40B4-BE49-F238E27FC236}">
                <a16:creationId xmlns:a16="http://schemas.microsoft.com/office/drawing/2014/main" id="{CE6C3356-2FF0-8DB4-13CD-77DF4F8112CD}"/>
              </a:ext>
            </a:extLst>
          </p:cNvPr>
          <p:cNvSpPr txBox="1"/>
          <p:nvPr/>
        </p:nvSpPr>
        <p:spPr>
          <a:xfrm>
            <a:off x="7621741" y="3717916"/>
            <a:ext cx="1085654" cy="461665"/>
          </a:xfrm>
          <a:prstGeom prst="rect">
            <a:avLst/>
          </a:prstGeom>
          <a:noFill/>
        </p:spPr>
        <p:txBody>
          <a:bodyPr wrap="square" rtlCol="0">
            <a:spAutoFit/>
          </a:bodyPr>
          <a:lstStyle/>
          <a:p>
            <a:pPr algn="ctr"/>
            <a:r>
              <a:rPr lang="de-DE" sz="1200" dirty="0"/>
              <a:t>API Calls</a:t>
            </a:r>
          </a:p>
          <a:p>
            <a:pPr algn="ctr"/>
            <a:r>
              <a:rPr lang="de-DE" sz="1200" dirty="0"/>
              <a:t>Subsysteme</a:t>
            </a:r>
          </a:p>
        </p:txBody>
      </p:sp>
      <p:sp>
        <p:nvSpPr>
          <p:cNvPr id="28" name="!!SubsystemPunkt">
            <a:extLst>
              <a:ext uri="{FF2B5EF4-FFF2-40B4-BE49-F238E27FC236}">
                <a16:creationId xmlns:a16="http://schemas.microsoft.com/office/drawing/2014/main" id="{4F4D9846-90A9-4885-A821-73236388A25A}"/>
              </a:ext>
            </a:extLst>
          </p:cNvPr>
          <p:cNvSpPr/>
          <p:nvPr/>
        </p:nvSpPr>
        <p:spPr>
          <a:xfrm>
            <a:off x="8051044"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AEE14C1B-6081-20C5-9778-3F97062CB468}"/>
              </a:ext>
            </a:extLst>
          </p:cNvPr>
          <p:cNvSpPr txBox="1"/>
          <p:nvPr/>
        </p:nvSpPr>
        <p:spPr>
          <a:xfrm>
            <a:off x="8764131" y="3717916"/>
            <a:ext cx="760529" cy="276999"/>
          </a:xfrm>
          <a:prstGeom prst="rect">
            <a:avLst/>
          </a:prstGeom>
          <a:noFill/>
        </p:spPr>
        <p:txBody>
          <a:bodyPr wrap="square" rtlCol="0">
            <a:spAutoFit/>
          </a:bodyPr>
          <a:lstStyle/>
          <a:p>
            <a:pPr algn="ctr"/>
            <a:r>
              <a:rPr lang="de-DE" sz="1200" dirty="0" err="1"/>
              <a:t>Testing</a:t>
            </a:r>
            <a:endParaRPr lang="de-DE" sz="1200" dirty="0"/>
          </a:p>
        </p:txBody>
      </p:sp>
      <p:sp>
        <p:nvSpPr>
          <p:cNvPr id="30" name="!!TestingPunkt">
            <a:extLst>
              <a:ext uri="{FF2B5EF4-FFF2-40B4-BE49-F238E27FC236}">
                <a16:creationId xmlns:a16="http://schemas.microsoft.com/office/drawing/2014/main" id="{A2B1D925-46E4-3FC5-330E-E1FD0BA477C5}"/>
              </a:ext>
            </a:extLst>
          </p:cNvPr>
          <p:cNvSpPr/>
          <p:nvPr/>
        </p:nvSpPr>
        <p:spPr>
          <a:xfrm>
            <a:off x="9034872" y="3327358"/>
            <a:ext cx="216000" cy="216000"/>
          </a:xfrm>
          <a:prstGeom prst="ellipse">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9C632BF2-0663-EBB4-C16D-608E16EC67BE}"/>
              </a:ext>
            </a:extLst>
          </p:cNvPr>
          <p:cNvSpPr txBox="1"/>
          <p:nvPr/>
        </p:nvSpPr>
        <p:spPr>
          <a:xfrm>
            <a:off x="9422294" y="3717916"/>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BF739966-F32E-DECC-8ABD-82B39D21BD64}"/>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974278" y="2959515"/>
            <a:ext cx="304843" cy="304843"/>
          </a:xfrm>
          <a:prstGeom prst="rect">
            <a:avLst/>
          </a:prstGeom>
        </p:spPr>
      </p:pic>
      <p:sp>
        <p:nvSpPr>
          <p:cNvPr id="33" name="!!aufgabePunkt">
            <a:extLst>
              <a:ext uri="{FF2B5EF4-FFF2-40B4-BE49-F238E27FC236}">
                <a16:creationId xmlns:a16="http://schemas.microsoft.com/office/drawing/2014/main" id="{F069DB32-BC82-7F8E-BB5D-93458E1B250C}"/>
              </a:ext>
            </a:extLst>
          </p:cNvPr>
          <p:cNvSpPr/>
          <p:nvPr/>
        </p:nvSpPr>
        <p:spPr>
          <a:xfrm>
            <a:off x="3131904" y="3338704"/>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8DD26983-87D6-2A67-8E8B-87590AE18DE2}"/>
              </a:ext>
            </a:extLst>
          </p:cNvPr>
          <p:cNvSpPr txBox="1"/>
          <p:nvPr/>
        </p:nvSpPr>
        <p:spPr>
          <a:xfrm>
            <a:off x="2699799" y="3717916"/>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189B8963-4472-293A-6AB1-A5DB89E06D6A}"/>
              </a:ext>
            </a:extLst>
          </p:cNvPr>
          <p:cNvSpPr txBox="1"/>
          <p:nvPr/>
        </p:nvSpPr>
        <p:spPr>
          <a:xfrm>
            <a:off x="3783278" y="3717916"/>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analysePunkt">
            <a:extLst>
              <a:ext uri="{FF2B5EF4-FFF2-40B4-BE49-F238E27FC236}">
                <a16:creationId xmlns:a16="http://schemas.microsoft.com/office/drawing/2014/main" id="{79FC7C26-5E0E-7A90-6585-6B0EC3862852}"/>
              </a:ext>
            </a:extLst>
          </p:cNvPr>
          <p:cNvSpPr/>
          <p:nvPr/>
        </p:nvSpPr>
        <p:spPr>
          <a:xfrm>
            <a:off x="4115732" y="33239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C8CFA260-8FA1-C72E-9502-B02312DD5579}"/>
              </a:ext>
            </a:extLst>
          </p:cNvPr>
          <p:cNvSpPr txBox="1"/>
          <p:nvPr/>
        </p:nvSpPr>
        <p:spPr>
          <a:xfrm>
            <a:off x="4802059" y="3717916"/>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designPunkt">
            <a:extLst>
              <a:ext uri="{FF2B5EF4-FFF2-40B4-BE49-F238E27FC236}">
                <a16:creationId xmlns:a16="http://schemas.microsoft.com/office/drawing/2014/main" id="{2527500C-9A4E-520C-21BA-CED0F93204EB}"/>
              </a:ext>
            </a:extLst>
          </p:cNvPr>
          <p:cNvSpPr/>
          <p:nvPr/>
        </p:nvSpPr>
        <p:spPr>
          <a:xfrm>
            <a:off x="5099560" y="331448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A880883C-2D40-17B5-F966-1795A341BC41}"/>
              </a:ext>
            </a:extLst>
          </p:cNvPr>
          <p:cNvSpPr/>
          <p:nvPr/>
        </p:nvSpPr>
        <p:spPr>
          <a:xfrm>
            <a:off x="10018700"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51D2EFD7-6D79-CF06-20AA-DE8F665BBA75}"/>
              </a:ext>
            </a:extLst>
          </p:cNvPr>
          <p:cNvSpPr/>
          <p:nvPr/>
        </p:nvSpPr>
        <p:spPr>
          <a:xfrm>
            <a:off x="11002525"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44068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9F75-B5BD-79BD-BA9E-B8A5E531958D}"/>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4C356BB1-9A4E-4782-6A4C-D85B23778FB0}"/>
              </a:ext>
            </a:extLst>
          </p:cNvPr>
          <p:cNvSpPr txBox="1"/>
          <p:nvPr/>
        </p:nvSpPr>
        <p:spPr>
          <a:xfrm>
            <a:off x="5280101"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Development</a:t>
            </a:r>
            <a:endParaRPr lang="de-DE" sz="1600" dirty="0">
              <a:solidFill>
                <a:schemeClr val="bg1"/>
              </a:solidFill>
            </a:endParaRPr>
          </a:p>
        </p:txBody>
      </p:sp>
      <p:sp>
        <p:nvSpPr>
          <p:cNvPr id="3" name="Titel 2">
            <a:extLst>
              <a:ext uri="{FF2B5EF4-FFF2-40B4-BE49-F238E27FC236}">
                <a16:creationId xmlns:a16="http://schemas.microsoft.com/office/drawing/2014/main" id="{053535D9-20B0-8C75-D59F-2CCAA456431F}"/>
              </a:ext>
            </a:extLst>
          </p:cNvPr>
          <p:cNvSpPr>
            <a:spLocks noGrp="1"/>
          </p:cNvSpPr>
          <p:nvPr>
            <p:ph type="title"/>
          </p:nvPr>
        </p:nvSpPr>
        <p:spPr/>
        <p:txBody>
          <a:bodyPr/>
          <a:lstStyle/>
          <a:p>
            <a:r>
              <a:rPr lang="de-DE" dirty="0">
                <a:solidFill>
                  <a:schemeClr val="tx1"/>
                </a:solidFill>
              </a:rPr>
              <a:t>Development</a:t>
            </a:r>
          </a:p>
        </p:txBody>
      </p:sp>
      <p:sp>
        <p:nvSpPr>
          <p:cNvPr id="2" name="Freihandform: Form 1">
            <a:extLst>
              <a:ext uri="{FF2B5EF4-FFF2-40B4-BE49-F238E27FC236}">
                <a16:creationId xmlns:a16="http://schemas.microsoft.com/office/drawing/2014/main" id="{186DA635-F359-73B1-80CC-B33247FB6175}"/>
              </a:ext>
            </a:extLst>
          </p:cNvPr>
          <p:cNvSpPr/>
          <p:nvPr/>
        </p:nvSpPr>
        <p:spPr>
          <a:xfrm>
            <a:off x="-6097532"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3C9DC0AF-4F4D-C4EC-23B9-A2B7D6DBFECB}"/>
              </a:ext>
            </a:extLst>
          </p:cNvPr>
          <p:cNvSpPr txBox="1"/>
          <p:nvPr/>
        </p:nvSpPr>
        <p:spPr>
          <a:xfrm>
            <a:off x="14980338"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0CCD39AE-8BB7-BC40-B040-F1738B69C994}"/>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5194439" y="3202253"/>
            <a:ext cx="304843" cy="304843"/>
          </a:xfrm>
          <a:prstGeom prst="rect">
            <a:avLst/>
          </a:prstGeom>
        </p:spPr>
      </p:pic>
      <p:sp>
        <p:nvSpPr>
          <p:cNvPr id="8" name="Textfeld 7">
            <a:extLst>
              <a:ext uri="{FF2B5EF4-FFF2-40B4-BE49-F238E27FC236}">
                <a16:creationId xmlns:a16="http://schemas.microsoft.com/office/drawing/2014/main" id="{BBFFCF87-9A23-8FDD-1BC4-A506D5CBF3F7}"/>
              </a:ext>
            </a:extLst>
          </p:cNvPr>
          <p:cNvSpPr txBox="1"/>
          <p:nvPr/>
        </p:nvSpPr>
        <p:spPr>
          <a:xfrm>
            <a:off x="-5491949"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D8F28BDF-9337-AD60-E850-6711789D8256}"/>
              </a:ext>
            </a:extLst>
          </p:cNvPr>
          <p:cNvPicPr>
            <a:picLocks noChangeAspect="1"/>
          </p:cNvPicPr>
          <p:nvPr/>
        </p:nvPicPr>
        <p:blipFill>
          <a:blip r:embed="rId3">
            <a:duotone>
              <a:schemeClr val="bg2">
                <a:shade val="45000"/>
                <a:satMod val="135000"/>
              </a:schemeClr>
              <a:prstClr val="white"/>
            </a:duotone>
          </a:blip>
          <a:stretch>
            <a:fillRect/>
          </a:stretch>
        </p:blipFill>
        <p:spPr>
          <a:xfrm>
            <a:off x="-5133613" y="4136931"/>
            <a:ext cx="304843" cy="304843"/>
          </a:xfrm>
          <a:prstGeom prst="rect">
            <a:avLst/>
          </a:prstGeom>
        </p:spPr>
      </p:pic>
      <p:sp>
        <p:nvSpPr>
          <p:cNvPr id="11" name="Textfeld 10">
            <a:extLst>
              <a:ext uri="{FF2B5EF4-FFF2-40B4-BE49-F238E27FC236}">
                <a16:creationId xmlns:a16="http://schemas.microsoft.com/office/drawing/2014/main" id="{F826F178-051A-2808-FEEC-A058B912C3CB}"/>
              </a:ext>
            </a:extLst>
          </p:cNvPr>
          <p:cNvSpPr txBox="1"/>
          <p:nvPr/>
        </p:nvSpPr>
        <p:spPr>
          <a:xfrm>
            <a:off x="-4629096"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5DFB885D-F869-B944-C4C5-21A04E95312F}"/>
              </a:ext>
            </a:extLst>
          </p:cNvPr>
          <p:cNvPicPr>
            <a:picLocks noChangeAspect="1"/>
          </p:cNvPicPr>
          <p:nvPr/>
        </p:nvPicPr>
        <p:blipFill>
          <a:blip r:embed="rId4">
            <a:duotone>
              <a:schemeClr val="bg2">
                <a:shade val="45000"/>
                <a:satMod val="135000"/>
              </a:schemeClr>
              <a:prstClr val="white"/>
            </a:duotone>
          </a:blip>
          <a:stretch>
            <a:fillRect/>
          </a:stretch>
        </p:blipFill>
        <p:spPr>
          <a:xfrm>
            <a:off x="-4428069" y="3517615"/>
            <a:ext cx="304843" cy="304843"/>
          </a:xfrm>
          <a:prstGeom prst="rect">
            <a:avLst/>
          </a:prstGeom>
        </p:spPr>
      </p:pic>
      <p:sp>
        <p:nvSpPr>
          <p:cNvPr id="13" name="Textfeld 12">
            <a:extLst>
              <a:ext uri="{FF2B5EF4-FFF2-40B4-BE49-F238E27FC236}">
                <a16:creationId xmlns:a16="http://schemas.microsoft.com/office/drawing/2014/main" id="{F963E94E-4A67-660A-BFF4-8CB14CDA22E9}"/>
              </a:ext>
            </a:extLst>
          </p:cNvPr>
          <p:cNvSpPr txBox="1"/>
          <p:nvPr/>
        </p:nvSpPr>
        <p:spPr>
          <a:xfrm>
            <a:off x="-5628509"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4" name="Rechteck: abgerundete Ecken 13">
            <a:extLst>
              <a:ext uri="{FF2B5EF4-FFF2-40B4-BE49-F238E27FC236}">
                <a16:creationId xmlns:a16="http://schemas.microsoft.com/office/drawing/2014/main" id="{91F44140-4FE9-BAC3-3AC7-445CC49ADA57}"/>
              </a:ext>
            </a:extLst>
          </p:cNvPr>
          <p:cNvSpPr/>
          <p:nvPr/>
        </p:nvSpPr>
        <p:spPr>
          <a:xfrm>
            <a:off x="-3290219"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9D7C9E3-C3B7-E4F2-E3C5-E46A76279FCD}"/>
              </a:ext>
            </a:extLst>
          </p:cNvPr>
          <p:cNvSpPr txBox="1"/>
          <p:nvPr/>
        </p:nvSpPr>
        <p:spPr>
          <a:xfrm>
            <a:off x="-2698707" y="2763930"/>
            <a:ext cx="1467923" cy="338554"/>
          </a:xfrm>
          <a:prstGeom prst="rect">
            <a:avLst/>
          </a:prstGeom>
          <a:noFill/>
        </p:spPr>
        <p:txBody>
          <a:bodyPr wrap="square" rtlCol="0">
            <a:spAutoFit/>
          </a:bodyPr>
          <a:lstStyle/>
          <a:p>
            <a:pPr algn="ctr"/>
            <a:r>
              <a:rPr lang="de-DE" sz="1600" dirty="0">
                <a:solidFill>
                  <a:schemeClr val="bg1">
                    <a:lumMod val="50000"/>
                  </a:schemeClr>
                </a:solidFill>
                <a:effectLst/>
                <a:ea typeface="Times New Roman" panose="02020603050405020304" pitchFamily="18" charset="0"/>
                <a:cs typeface="Times New Roman" panose="02020603050405020304" pitchFamily="18" charset="0"/>
              </a:rPr>
              <a:t>Planung</a:t>
            </a:r>
            <a:endParaRPr lang="de-DE" sz="1600" dirty="0">
              <a:solidFill>
                <a:schemeClr val="bg1">
                  <a:lumMod val="50000"/>
                </a:schemeClr>
              </a:solidFill>
            </a:endParaRPr>
          </a:p>
        </p:txBody>
      </p:sp>
      <p:sp>
        <p:nvSpPr>
          <p:cNvPr id="16" name="Rechteck: abgerundete Ecken 15">
            <a:extLst>
              <a:ext uri="{FF2B5EF4-FFF2-40B4-BE49-F238E27FC236}">
                <a16:creationId xmlns:a16="http://schemas.microsoft.com/office/drawing/2014/main" id="{3A248FDF-220C-6C5D-D937-EA90F902FBBA}"/>
              </a:ext>
            </a:extLst>
          </p:cNvPr>
          <p:cNvSpPr/>
          <p:nvPr/>
        </p:nvSpPr>
        <p:spPr>
          <a:xfrm>
            <a:off x="5728782" y="1215907"/>
            <a:ext cx="792000" cy="36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7A260DE1-B96B-EAFF-F15F-C238E8CF3A1A}"/>
              </a:ext>
            </a:extLst>
          </p:cNvPr>
          <p:cNvSpPr/>
          <p:nvPr/>
        </p:nvSpPr>
        <p:spPr>
          <a:xfrm>
            <a:off x="13423729"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062D43C6-FF1A-53E6-5CC4-361DFA00170D}"/>
              </a:ext>
            </a:extLst>
          </p:cNvPr>
          <p:cNvSpPr txBox="1"/>
          <p:nvPr/>
        </p:nvSpPr>
        <p:spPr>
          <a:xfrm>
            <a:off x="13545832"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D6290406-871A-83E3-F25F-A153008736B2}"/>
              </a:ext>
            </a:extLst>
          </p:cNvPr>
          <p:cNvSpPr txBox="1"/>
          <p:nvPr/>
        </p:nvSpPr>
        <p:spPr>
          <a:xfrm>
            <a:off x="-6175265"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CCBD9CD5-7D44-213D-D274-5E4909982C97}"/>
              </a:ext>
            </a:extLst>
          </p:cNvPr>
          <p:cNvPicPr>
            <a:picLocks noChangeAspect="1"/>
          </p:cNvPicPr>
          <p:nvPr/>
        </p:nvPicPr>
        <p:blipFill>
          <a:blip r:embed="rId5">
            <a:duotone>
              <a:schemeClr val="bg2">
                <a:shade val="45000"/>
                <a:satMod val="135000"/>
              </a:schemeClr>
              <a:prstClr val="white"/>
            </a:duotone>
          </a:blip>
          <a:stretch>
            <a:fillRect/>
          </a:stretch>
        </p:blipFill>
        <p:spPr>
          <a:xfrm>
            <a:off x="-5929883" y="3733638"/>
            <a:ext cx="304843" cy="304843"/>
          </a:xfrm>
          <a:prstGeom prst="rect">
            <a:avLst/>
          </a:prstGeom>
        </p:spPr>
      </p:pic>
      <p:sp>
        <p:nvSpPr>
          <p:cNvPr id="31" name="Textfeld 30">
            <a:extLst>
              <a:ext uri="{FF2B5EF4-FFF2-40B4-BE49-F238E27FC236}">
                <a16:creationId xmlns:a16="http://schemas.microsoft.com/office/drawing/2014/main" id="{7AD49618-270C-8D05-690E-281C54305568}"/>
              </a:ext>
            </a:extLst>
          </p:cNvPr>
          <p:cNvSpPr txBox="1"/>
          <p:nvPr/>
        </p:nvSpPr>
        <p:spPr>
          <a:xfrm>
            <a:off x="13658630"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D023928E-A0EA-2C34-B07C-8B050AFF6DF3}"/>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4210614" y="3205323"/>
            <a:ext cx="304843" cy="304843"/>
          </a:xfrm>
          <a:prstGeom prst="rect">
            <a:avLst/>
          </a:prstGeom>
        </p:spPr>
      </p:pic>
      <p:sp>
        <p:nvSpPr>
          <p:cNvPr id="33" name="!!AufgabenPunkt">
            <a:extLst>
              <a:ext uri="{FF2B5EF4-FFF2-40B4-BE49-F238E27FC236}">
                <a16:creationId xmlns:a16="http://schemas.microsoft.com/office/drawing/2014/main" id="{8EE0B60A-BE96-1118-C895-CC37DB941432}"/>
              </a:ext>
            </a:extLst>
          </p:cNvPr>
          <p:cNvSpPr/>
          <p:nvPr/>
        </p:nvSpPr>
        <p:spPr>
          <a:xfrm>
            <a:off x="-3419372" y="35845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1B707BBC-DF84-DDC4-41F2-209BBC9F63EE}"/>
              </a:ext>
            </a:extLst>
          </p:cNvPr>
          <p:cNvSpPr txBox="1"/>
          <p:nvPr/>
        </p:nvSpPr>
        <p:spPr>
          <a:xfrm>
            <a:off x="-3851477" y="3963724"/>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7841189C-3C74-A7A9-751A-70B807139F49}"/>
              </a:ext>
            </a:extLst>
          </p:cNvPr>
          <p:cNvSpPr txBox="1"/>
          <p:nvPr/>
        </p:nvSpPr>
        <p:spPr>
          <a:xfrm>
            <a:off x="-2767998" y="3963724"/>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AnalysePunkt">
            <a:extLst>
              <a:ext uri="{FF2B5EF4-FFF2-40B4-BE49-F238E27FC236}">
                <a16:creationId xmlns:a16="http://schemas.microsoft.com/office/drawing/2014/main" id="{7AE87D21-5219-6B9C-652C-C1EF6DC699FF}"/>
              </a:ext>
            </a:extLst>
          </p:cNvPr>
          <p:cNvSpPr/>
          <p:nvPr/>
        </p:nvSpPr>
        <p:spPr>
          <a:xfrm>
            <a:off x="-2435544" y="356972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C45F7169-3730-CF46-4414-15D45AEE9F4E}"/>
              </a:ext>
            </a:extLst>
          </p:cNvPr>
          <p:cNvSpPr txBox="1"/>
          <p:nvPr/>
        </p:nvSpPr>
        <p:spPr>
          <a:xfrm>
            <a:off x="-1749217" y="3963724"/>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DesignPunkt">
            <a:extLst>
              <a:ext uri="{FF2B5EF4-FFF2-40B4-BE49-F238E27FC236}">
                <a16:creationId xmlns:a16="http://schemas.microsoft.com/office/drawing/2014/main" id="{F7D3E3DF-BD37-1E15-9141-75D7703D2F4D}"/>
              </a:ext>
            </a:extLst>
          </p:cNvPr>
          <p:cNvSpPr/>
          <p:nvPr/>
        </p:nvSpPr>
        <p:spPr>
          <a:xfrm>
            <a:off x="-1451716" y="356029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98492AFF-0111-A089-ED47-5F1BF4CDDBCA}"/>
              </a:ext>
            </a:extLst>
          </p:cNvPr>
          <p:cNvSpPr/>
          <p:nvPr/>
        </p:nvSpPr>
        <p:spPr>
          <a:xfrm>
            <a:off x="14255036"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15CE95FF-B80C-C6AB-9590-7F16041B6FC0}"/>
              </a:ext>
            </a:extLst>
          </p:cNvPr>
          <p:cNvSpPr/>
          <p:nvPr/>
        </p:nvSpPr>
        <p:spPr>
          <a:xfrm>
            <a:off x="15238861"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ackground1">
            <a:extLst>
              <a:ext uri="{FF2B5EF4-FFF2-40B4-BE49-F238E27FC236}">
                <a16:creationId xmlns:a16="http://schemas.microsoft.com/office/drawing/2014/main" id="{92C8FFAF-6922-4471-7063-8A7E9320C80B}"/>
              </a:ext>
            </a:extLst>
          </p:cNvPr>
          <p:cNvSpPr/>
          <p:nvPr/>
        </p:nvSpPr>
        <p:spPr>
          <a:xfrm>
            <a:off x="0" y="1981200"/>
            <a:ext cx="12171144" cy="458724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ApiRouteAnlegen">
            <a:extLst>
              <a:ext uri="{FF2B5EF4-FFF2-40B4-BE49-F238E27FC236}">
                <a16:creationId xmlns:a16="http://schemas.microsoft.com/office/drawing/2014/main" id="{E1D6A284-F291-E9E2-3D3B-1FA5EAA653B0}"/>
              </a:ext>
            </a:extLst>
          </p:cNvPr>
          <p:cNvSpPr txBox="1"/>
          <p:nvPr/>
        </p:nvSpPr>
        <p:spPr>
          <a:xfrm>
            <a:off x="1509535" y="1477919"/>
            <a:ext cx="3016632" cy="461665"/>
          </a:xfrm>
          <a:prstGeom prst="rect">
            <a:avLst/>
          </a:prstGeom>
          <a:noFill/>
        </p:spPr>
        <p:txBody>
          <a:bodyPr wrap="square" rtlCol="0">
            <a:spAutoFit/>
          </a:bodyPr>
          <a:lstStyle/>
          <a:p>
            <a:pPr algn="ctr"/>
            <a:r>
              <a:rPr lang="de-DE" sz="2400" dirty="0"/>
              <a:t>API Route anlegen</a:t>
            </a:r>
          </a:p>
        </p:txBody>
      </p:sp>
      <p:sp>
        <p:nvSpPr>
          <p:cNvPr id="93" name="!!ApiPunkt">
            <a:extLst>
              <a:ext uri="{FF2B5EF4-FFF2-40B4-BE49-F238E27FC236}">
                <a16:creationId xmlns:a16="http://schemas.microsoft.com/office/drawing/2014/main" id="{653DDF50-3BB2-2735-6519-05DF3284066D}"/>
              </a:ext>
            </a:extLst>
          </p:cNvPr>
          <p:cNvSpPr/>
          <p:nvPr/>
        </p:nvSpPr>
        <p:spPr>
          <a:xfrm>
            <a:off x="968635"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1</a:t>
            </a:r>
          </a:p>
        </p:txBody>
      </p:sp>
      <p:sp>
        <p:nvSpPr>
          <p:cNvPr id="96" name="Textfeld 95">
            <a:extLst>
              <a:ext uri="{FF2B5EF4-FFF2-40B4-BE49-F238E27FC236}">
                <a16:creationId xmlns:a16="http://schemas.microsoft.com/office/drawing/2014/main" id="{4B723415-7EFA-1CDD-A3F0-26BE707A1BB9}"/>
              </a:ext>
            </a:extLst>
          </p:cNvPr>
          <p:cNvSpPr txBox="1"/>
          <p:nvPr/>
        </p:nvSpPr>
        <p:spPr>
          <a:xfrm>
            <a:off x="13043120" y="1500300"/>
            <a:ext cx="3164277" cy="461665"/>
          </a:xfrm>
          <a:prstGeom prst="rect">
            <a:avLst/>
          </a:prstGeom>
          <a:noFill/>
        </p:spPr>
        <p:txBody>
          <a:bodyPr wrap="square" rtlCol="0">
            <a:spAutoFit/>
          </a:bodyPr>
          <a:lstStyle/>
          <a:p>
            <a:pPr algn="ctr"/>
            <a:r>
              <a:rPr lang="de-DE" sz="2400" dirty="0"/>
              <a:t>Datenbank anbinden</a:t>
            </a:r>
          </a:p>
        </p:txBody>
      </p:sp>
      <p:sp>
        <p:nvSpPr>
          <p:cNvPr id="97" name="Textfeld 96">
            <a:extLst>
              <a:ext uri="{FF2B5EF4-FFF2-40B4-BE49-F238E27FC236}">
                <a16:creationId xmlns:a16="http://schemas.microsoft.com/office/drawing/2014/main" id="{61ECFC84-6B70-8E5A-2719-27996D45798A}"/>
              </a:ext>
            </a:extLst>
          </p:cNvPr>
          <p:cNvSpPr txBox="1"/>
          <p:nvPr/>
        </p:nvSpPr>
        <p:spPr>
          <a:xfrm>
            <a:off x="17158379" y="1477919"/>
            <a:ext cx="3264240" cy="461665"/>
          </a:xfrm>
          <a:prstGeom prst="rect">
            <a:avLst/>
          </a:prstGeom>
          <a:noFill/>
        </p:spPr>
        <p:txBody>
          <a:bodyPr wrap="square" rtlCol="0">
            <a:spAutoFit/>
          </a:bodyPr>
          <a:lstStyle/>
          <a:p>
            <a:pPr algn="ctr"/>
            <a:r>
              <a:rPr lang="de-DE" sz="2400" dirty="0"/>
              <a:t>API Calls Subsysteme</a:t>
            </a:r>
          </a:p>
        </p:txBody>
      </p:sp>
      <p:sp>
        <p:nvSpPr>
          <p:cNvPr id="100" name="Textfeld 99">
            <a:extLst>
              <a:ext uri="{FF2B5EF4-FFF2-40B4-BE49-F238E27FC236}">
                <a16:creationId xmlns:a16="http://schemas.microsoft.com/office/drawing/2014/main" id="{52ABB029-C938-2475-7FF0-221C0079C98C}"/>
              </a:ext>
            </a:extLst>
          </p:cNvPr>
          <p:cNvSpPr txBox="1"/>
          <p:nvPr/>
        </p:nvSpPr>
        <p:spPr>
          <a:xfrm>
            <a:off x="21675918" y="1517468"/>
            <a:ext cx="1238550" cy="461665"/>
          </a:xfrm>
          <a:prstGeom prst="rect">
            <a:avLst/>
          </a:prstGeom>
          <a:noFill/>
        </p:spPr>
        <p:txBody>
          <a:bodyPr wrap="square" rtlCol="0">
            <a:spAutoFit/>
          </a:bodyPr>
          <a:lstStyle/>
          <a:p>
            <a:pPr algn="ctr"/>
            <a:r>
              <a:rPr lang="de-DE" sz="2400" dirty="0" err="1"/>
              <a:t>Testing</a:t>
            </a:r>
            <a:endParaRPr lang="de-DE" sz="2400" dirty="0"/>
          </a:p>
        </p:txBody>
      </p:sp>
      <p:pic>
        <p:nvPicPr>
          <p:cNvPr id="101" name="Grafik 100">
            <a:extLst>
              <a:ext uri="{FF2B5EF4-FFF2-40B4-BE49-F238E27FC236}">
                <a16:creationId xmlns:a16="http://schemas.microsoft.com/office/drawing/2014/main" id="{FB84C651-ABC6-BECE-185D-6A648B3755A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534947" y="2633242"/>
            <a:ext cx="1102500" cy="1080000"/>
          </a:xfrm>
          <a:prstGeom prst="rect">
            <a:avLst/>
          </a:prstGeom>
        </p:spPr>
      </p:pic>
      <p:pic>
        <p:nvPicPr>
          <p:cNvPr id="102" name="Grafik 101" descr="Ein Bild, das Screenshot, Grafiken, Design, Symbol enthält.&#10;&#10;KI-generierte Inhalte können fehlerhaft sein.">
            <a:extLst>
              <a:ext uri="{FF2B5EF4-FFF2-40B4-BE49-F238E27FC236}">
                <a16:creationId xmlns:a16="http://schemas.microsoft.com/office/drawing/2014/main" id="{D4EBE6F3-992B-E401-488A-C41D3CA30ED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38168" y="4681291"/>
            <a:ext cx="1230755" cy="1230755"/>
          </a:xfrm>
          <a:prstGeom prst="rect">
            <a:avLst/>
          </a:prstGeom>
        </p:spPr>
      </p:pic>
      <p:sp>
        <p:nvSpPr>
          <p:cNvPr id="103" name="Textfeld 102">
            <a:extLst>
              <a:ext uri="{FF2B5EF4-FFF2-40B4-BE49-F238E27FC236}">
                <a16:creationId xmlns:a16="http://schemas.microsoft.com/office/drawing/2014/main" id="{A2C77ECB-7459-61E5-DE0B-642740EAE936}"/>
              </a:ext>
            </a:extLst>
          </p:cNvPr>
          <p:cNvSpPr txBox="1"/>
          <p:nvPr/>
        </p:nvSpPr>
        <p:spPr>
          <a:xfrm>
            <a:off x="2953633" y="5579102"/>
            <a:ext cx="1399823" cy="461665"/>
          </a:xfrm>
          <a:prstGeom prst="rect">
            <a:avLst/>
          </a:prstGeom>
          <a:noFill/>
        </p:spPr>
        <p:txBody>
          <a:bodyPr wrap="square" rtlCol="0">
            <a:spAutoFit/>
          </a:bodyPr>
          <a:lstStyle/>
          <a:p>
            <a:pPr algn="ctr"/>
            <a:r>
              <a:rPr lang="de-DE" sz="2400" dirty="0"/>
              <a:t>express</a:t>
            </a:r>
          </a:p>
        </p:txBody>
      </p:sp>
      <p:pic>
        <p:nvPicPr>
          <p:cNvPr id="104" name="!!RouteDoc" descr="Ein Bild, das Grafiken, Symbol, Screenshot, Schrift enthält.&#10;&#10;KI-generierte Inhalte können fehlerhaft sein.">
            <a:extLst>
              <a:ext uri="{FF2B5EF4-FFF2-40B4-BE49-F238E27FC236}">
                <a16:creationId xmlns:a16="http://schemas.microsoft.com/office/drawing/2014/main" id="{B58D7F85-3856-C65E-4904-85CB09F0DB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70933" y="3733638"/>
            <a:ext cx="1080000" cy="1080000"/>
          </a:xfrm>
          <a:prstGeom prst="rect">
            <a:avLst/>
          </a:prstGeom>
        </p:spPr>
      </p:pic>
      <p:sp>
        <p:nvSpPr>
          <p:cNvPr id="105" name="Rechteck: abgerundete Ecken 104">
            <a:extLst>
              <a:ext uri="{FF2B5EF4-FFF2-40B4-BE49-F238E27FC236}">
                <a16:creationId xmlns:a16="http://schemas.microsoft.com/office/drawing/2014/main" id="{577E7B7F-0D23-C482-520D-9F1E63138B71}"/>
              </a:ext>
            </a:extLst>
          </p:cNvPr>
          <p:cNvSpPr/>
          <p:nvPr/>
        </p:nvSpPr>
        <p:spPr>
          <a:xfrm>
            <a:off x="5942194" y="4458457"/>
            <a:ext cx="878697"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Route</a:t>
            </a:r>
          </a:p>
        </p:txBody>
      </p:sp>
      <p:cxnSp>
        <p:nvCxnSpPr>
          <p:cNvPr id="108" name="Gerade Verbindung mit Pfeil 85">
            <a:extLst>
              <a:ext uri="{FF2B5EF4-FFF2-40B4-BE49-F238E27FC236}">
                <a16:creationId xmlns:a16="http://schemas.microsoft.com/office/drawing/2014/main" id="{A0FCD954-A3BE-6D20-6E4E-6D8CA2849327}"/>
              </a:ext>
            </a:extLst>
          </p:cNvPr>
          <p:cNvCxnSpPr>
            <a:cxnSpLocks/>
            <a:stCxn id="121" idx="2"/>
            <a:endCxn id="104" idx="3"/>
          </p:cNvCxnSpPr>
          <p:nvPr/>
        </p:nvCxnSpPr>
        <p:spPr>
          <a:xfrm rot="5400000">
            <a:off x="6830187" y="3139663"/>
            <a:ext cx="554721" cy="1713228"/>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Gerade Verbindung mit Pfeil 85">
            <a:extLst>
              <a:ext uri="{FF2B5EF4-FFF2-40B4-BE49-F238E27FC236}">
                <a16:creationId xmlns:a16="http://schemas.microsoft.com/office/drawing/2014/main" id="{4668563E-0194-FAFC-2D58-57F0EDF944C4}"/>
              </a:ext>
            </a:extLst>
          </p:cNvPr>
          <p:cNvCxnSpPr>
            <a:cxnSpLocks/>
            <a:stCxn id="102" idx="3"/>
            <a:endCxn id="104" idx="2"/>
          </p:cNvCxnSpPr>
          <p:nvPr/>
        </p:nvCxnSpPr>
        <p:spPr>
          <a:xfrm flipV="1">
            <a:off x="4268923" y="4813638"/>
            <a:ext cx="1442010" cy="483031"/>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1" name="Rechteck: abgerundete Ecken 110">
            <a:extLst>
              <a:ext uri="{FF2B5EF4-FFF2-40B4-BE49-F238E27FC236}">
                <a16:creationId xmlns:a16="http://schemas.microsoft.com/office/drawing/2014/main" id="{26D133B5-393D-39DD-3D1B-53BD8C339920}"/>
              </a:ext>
            </a:extLst>
          </p:cNvPr>
          <p:cNvSpPr/>
          <p:nvPr/>
        </p:nvSpPr>
        <p:spPr>
          <a:xfrm>
            <a:off x="3728944" y="5293862"/>
            <a:ext cx="862371"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POST</a:t>
            </a:r>
          </a:p>
        </p:txBody>
      </p:sp>
      <p:pic>
        <p:nvPicPr>
          <p:cNvPr id="121" name="Grafik 120" descr="Ein Bild, das Design enthält.&#10;&#10;KI-generierte Inhalte können fehlerhaft sein.">
            <a:extLst>
              <a:ext uri="{FF2B5EF4-FFF2-40B4-BE49-F238E27FC236}">
                <a16:creationId xmlns:a16="http://schemas.microsoft.com/office/drawing/2014/main" id="{B69FCD0D-953A-040A-033C-4EA0232D57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24161" y="2638917"/>
            <a:ext cx="1080000" cy="1080000"/>
          </a:xfrm>
          <a:prstGeom prst="rect">
            <a:avLst/>
          </a:prstGeom>
        </p:spPr>
      </p:pic>
      <p:cxnSp>
        <p:nvCxnSpPr>
          <p:cNvPr id="123" name="Gerade Verbindung mit Pfeil 122">
            <a:extLst>
              <a:ext uri="{FF2B5EF4-FFF2-40B4-BE49-F238E27FC236}">
                <a16:creationId xmlns:a16="http://schemas.microsoft.com/office/drawing/2014/main" id="{7A304BF4-C469-FFD7-C160-3C5C3C8328E0}"/>
              </a:ext>
            </a:extLst>
          </p:cNvPr>
          <p:cNvCxnSpPr>
            <a:cxnSpLocks/>
            <a:stCxn id="101" idx="3"/>
            <a:endCxn id="121" idx="1"/>
          </p:cNvCxnSpPr>
          <p:nvPr/>
        </p:nvCxnSpPr>
        <p:spPr>
          <a:xfrm>
            <a:off x="2637447" y="3173242"/>
            <a:ext cx="4786714" cy="5675"/>
          </a:xfrm>
          <a:prstGeom prst="straightConnector1">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4" name="Grafik 123" descr="Ein Bild, das Screenshot, Design, Grafiken enthält.&#10;&#10;KI-generierte Inhalte können fehlerhaft sein.">
            <a:extLst>
              <a:ext uri="{FF2B5EF4-FFF2-40B4-BE49-F238E27FC236}">
                <a16:creationId xmlns:a16="http://schemas.microsoft.com/office/drawing/2014/main" id="{1B939352-0C4D-814F-D396-1B5B639C811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39451" y="2586613"/>
            <a:ext cx="539941" cy="539941"/>
          </a:xfrm>
          <a:prstGeom prst="rect">
            <a:avLst/>
          </a:prstGeom>
        </p:spPr>
      </p:pic>
      <p:cxnSp>
        <p:nvCxnSpPr>
          <p:cNvPr id="130" name="Gerade Verbindung mit Pfeil 85">
            <a:extLst>
              <a:ext uri="{FF2B5EF4-FFF2-40B4-BE49-F238E27FC236}">
                <a16:creationId xmlns:a16="http://schemas.microsoft.com/office/drawing/2014/main" id="{6782B1F1-4C65-A706-73FC-C9E77851048B}"/>
              </a:ext>
            </a:extLst>
          </p:cNvPr>
          <p:cNvCxnSpPr>
            <a:cxnSpLocks/>
            <a:stCxn id="104" idx="1"/>
            <a:endCxn id="101" idx="3"/>
          </p:cNvCxnSpPr>
          <p:nvPr/>
        </p:nvCxnSpPr>
        <p:spPr>
          <a:xfrm rot="10800000">
            <a:off x="2637447" y="3173242"/>
            <a:ext cx="2533486" cy="1100396"/>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8" name="Rechteck: abgerundete Ecken 137">
            <a:extLst>
              <a:ext uri="{FF2B5EF4-FFF2-40B4-BE49-F238E27FC236}">
                <a16:creationId xmlns:a16="http://schemas.microsoft.com/office/drawing/2014/main" id="{1174F9D0-C4BA-A29F-A413-5528D1218BB0}"/>
              </a:ext>
            </a:extLst>
          </p:cNvPr>
          <p:cNvSpPr/>
          <p:nvPr/>
        </p:nvSpPr>
        <p:spPr>
          <a:xfrm>
            <a:off x="9729793" y="3183277"/>
            <a:ext cx="1215718"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API URL</a:t>
            </a:r>
          </a:p>
        </p:txBody>
      </p:sp>
      <p:sp>
        <p:nvSpPr>
          <p:cNvPr id="139" name="Rechteck: abgerundete Ecken 138">
            <a:extLst>
              <a:ext uri="{FF2B5EF4-FFF2-40B4-BE49-F238E27FC236}">
                <a16:creationId xmlns:a16="http://schemas.microsoft.com/office/drawing/2014/main" id="{5256E17F-2AAA-460A-899C-CE9B858C086C}"/>
              </a:ext>
            </a:extLst>
          </p:cNvPr>
          <p:cNvSpPr/>
          <p:nvPr/>
        </p:nvSpPr>
        <p:spPr>
          <a:xfrm>
            <a:off x="9729793" y="3733711"/>
            <a:ext cx="1864290"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HTTP Methode</a:t>
            </a:r>
          </a:p>
        </p:txBody>
      </p:sp>
      <p:sp>
        <p:nvSpPr>
          <p:cNvPr id="44" name="!!DatenbankPunkt">
            <a:extLst>
              <a:ext uri="{FF2B5EF4-FFF2-40B4-BE49-F238E27FC236}">
                <a16:creationId xmlns:a16="http://schemas.microsoft.com/office/drawing/2014/main" id="{FB30063D-FBFD-427A-61B5-2808A178DF58}"/>
              </a:ext>
            </a:extLst>
          </p:cNvPr>
          <p:cNvSpPr/>
          <p:nvPr/>
        </p:nvSpPr>
        <p:spPr>
          <a:xfrm>
            <a:off x="11009565"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SubsystemPunkt">
            <a:extLst>
              <a:ext uri="{FF2B5EF4-FFF2-40B4-BE49-F238E27FC236}">
                <a16:creationId xmlns:a16="http://schemas.microsoft.com/office/drawing/2014/main" id="{90805506-DDCB-EA1F-D870-06D494FD8DA6}"/>
              </a:ext>
            </a:extLst>
          </p:cNvPr>
          <p:cNvSpPr/>
          <p:nvPr/>
        </p:nvSpPr>
        <p:spPr>
          <a:xfrm>
            <a:off x="11345693"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TestingPunkt">
            <a:extLst>
              <a:ext uri="{FF2B5EF4-FFF2-40B4-BE49-F238E27FC236}">
                <a16:creationId xmlns:a16="http://schemas.microsoft.com/office/drawing/2014/main" id="{D3FDCA22-84AA-B7C4-647F-98372BB36BB3}"/>
              </a:ext>
            </a:extLst>
          </p:cNvPr>
          <p:cNvSpPr/>
          <p:nvPr/>
        </p:nvSpPr>
        <p:spPr>
          <a:xfrm>
            <a:off x="11681821"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22690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938A1-804F-FBF3-4F1A-A3F912A03DC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F87B3995-0865-5784-3F34-1B4CFBECDDDE}"/>
              </a:ext>
            </a:extLst>
          </p:cNvPr>
          <p:cNvSpPr>
            <a:spLocks noGrp="1"/>
          </p:cNvSpPr>
          <p:nvPr>
            <p:ph type="title"/>
          </p:nvPr>
        </p:nvSpPr>
        <p:spPr/>
        <p:txBody>
          <a:bodyPr/>
          <a:lstStyle/>
          <a:p>
            <a:r>
              <a:rPr lang="de-DE" dirty="0">
                <a:solidFill>
                  <a:schemeClr val="tx1"/>
                </a:solidFill>
              </a:rPr>
              <a:t>Voice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Customer</a:t>
            </a:r>
          </a:p>
        </p:txBody>
      </p:sp>
      <p:sp>
        <p:nvSpPr>
          <p:cNvPr id="2" name="Rechteck: abgerundete Ecken 1">
            <a:extLst>
              <a:ext uri="{FF2B5EF4-FFF2-40B4-BE49-F238E27FC236}">
                <a16:creationId xmlns:a16="http://schemas.microsoft.com/office/drawing/2014/main" id="{AA066A36-5AFE-CAB1-414A-D4C718FE8097}"/>
              </a:ext>
            </a:extLst>
          </p:cNvPr>
          <p:cNvSpPr/>
          <p:nvPr/>
        </p:nvSpPr>
        <p:spPr>
          <a:xfrm>
            <a:off x="4317357" y="3465294"/>
            <a:ext cx="6279095" cy="879319"/>
          </a:xfrm>
          <a:prstGeom prst="roundRect">
            <a:avLst>
              <a:gd name="adj" fmla="val 2551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process is long, and the website is not always up to date to complete the return request.</a:t>
            </a:r>
            <a:endParaRPr lang="de-DE" sz="2000" dirty="0">
              <a:solidFill>
                <a:schemeClr val="tx1"/>
              </a:solidFill>
            </a:endParaRPr>
          </a:p>
        </p:txBody>
      </p:sp>
      <p:pic>
        <p:nvPicPr>
          <p:cNvPr id="3" name="Grafik 2">
            <a:extLst>
              <a:ext uri="{FF2B5EF4-FFF2-40B4-BE49-F238E27FC236}">
                <a16:creationId xmlns:a16="http://schemas.microsoft.com/office/drawing/2014/main" id="{10193DD3-E9C5-B09E-7B48-99D0A103967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217913" y="4230297"/>
            <a:ext cx="228632" cy="228632"/>
          </a:xfrm>
          <a:prstGeom prst="rect">
            <a:avLst/>
          </a:prstGeom>
        </p:spPr>
      </p:pic>
      <p:pic>
        <p:nvPicPr>
          <p:cNvPr id="4" name="Grafik 3">
            <a:extLst>
              <a:ext uri="{FF2B5EF4-FFF2-40B4-BE49-F238E27FC236}">
                <a16:creationId xmlns:a16="http://schemas.microsoft.com/office/drawing/2014/main" id="{AB173827-C93A-3EBB-C9D8-8888DD05EB6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rot="10800000">
            <a:off x="4491116" y="3350979"/>
            <a:ext cx="228632" cy="228632"/>
          </a:xfrm>
          <a:prstGeom prst="rect">
            <a:avLst/>
          </a:prstGeom>
        </p:spPr>
      </p:pic>
      <p:sp>
        <p:nvSpPr>
          <p:cNvPr id="5" name="Rechteck: abgerundete Ecken 4">
            <a:extLst>
              <a:ext uri="{FF2B5EF4-FFF2-40B4-BE49-F238E27FC236}">
                <a16:creationId xmlns:a16="http://schemas.microsoft.com/office/drawing/2014/main" id="{29A3976C-C51C-7147-4E70-598A052C617D}"/>
              </a:ext>
            </a:extLst>
          </p:cNvPr>
          <p:cNvSpPr/>
          <p:nvPr/>
        </p:nvSpPr>
        <p:spPr>
          <a:xfrm>
            <a:off x="5989738" y="4575300"/>
            <a:ext cx="3686424" cy="786477"/>
          </a:xfrm>
          <a:prstGeom prst="roundRect">
            <a:avLst>
              <a:gd name="adj" fmla="val 2551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return process is confusing on the website. </a:t>
            </a:r>
            <a:endParaRPr lang="de-DE" sz="2000" dirty="0">
              <a:solidFill>
                <a:schemeClr val="tx1"/>
              </a:solidFill>
            </a:endParaRPr>
          </a:p>
        </p:txBody>
      </p:sp>
      <p:pic>
        <p:nvPicPr>
          <p:cNvPr id="6" name="Grafik 5">
            <a:extLst>
              <a:ext uri="{FF2B5EF4-FFF2-40B4-BE49-F238E27FC236}">
                <a16:creationId xmlns:a16="http://schemas.microsoft.com/office/drawing/2014/main" id="{75B99877-46D5-28D2-DC23-EB663410A99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333213" y="5236025"/>
            <a:ext cx="228632" cy="228632"/>
          </a:xfrm>
          <a:prstGeom prst="rect">
            <a:avLst/>
          </a:prstGeom>
        </p:spPr>
      </p:pic>
      <p:pic>
        <p:nvPicPr>
          <p:cNvPr id="8" name="Grafik 7">
            <a:extLst>
              <a:ext uri="{FF2B5EF4-FFF2-40B4-BE49-F238E27FC236}">
                <a16:creationId xmlns:a16="http://schemas.microsoft.com/office/drawing/2014/main" id="{9249C0AF-AC6A-81B6-2CBD-4C454ED1CF3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rot="10800000">
            <a:off x="6059400" y="4460985"/>
            <a:ext cx="228632" cy="228632"/>
          </a:xfrm>
          <a:prstGeom prst="rect">
            <a:avLst/>
          </a:prstGeom>
        </p:spPr>
      </p:pic>
      <p:sp>
        <p:nvSpPr>
          <p:cNvPr id="9" name="Rechteck: abgerundete Ecken 8">
            <a:extLst>
              <a:ext uri="{FF2B5EF4-FFF2-40B4-BE49-F238E27FC236}">
                <a16:creationId xmlns:a16="http://schemas.microsoft.com/office/drawing/2014/main" id="{5463F424-A5A2-75EB-05C7-5C854152C505}"/>
              </a:ext>
            </a:extLst>
          </p:cNvPr>
          <p:cNvSpPr/>
          <p:nvPr/>
        </p:nvSpPr>
        <p:spPr>
          <a:xfrm>
            <a:off x="5694744" y="2466641"/>
            <a:ext cx="5410046" cy="879319"/>
          </a:xfrm>
          <a:prstGeom prst="roundRect">
            <a:avLst>
              <a:gd name="adj" fmla="val 2551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return process on the website or app should be improved! IT DID NOT WORK.</a:t>
            </a:r>
            <a:endParaRPr lang="de-DE" sz="2000" dirty="0">
              <a:solidFill>
                <a:schemeClr val="tx1"/>
              </a:solidFill>
            </a:endParaRPr>
          </a:p>
        </p:txBody>
      </p:sp>
      <p:pic>
        <p:nvPicPr>
          <p:cNvPr id="11" name="Grafik 10">
            <a:extLst>
              <a:ext uri="{FF2B5EF4-FFF2-40B4-BE49-F238E27FC236}">
                <a16:creationId xmlns:a16="http://schemas.microsoft.com/office/drawing/2014/main" id="{C7538AE9-970F-F760-58C0-29EE888D622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640443" y="3231643"/>
            <a:ext cx="228632" cy="228632"/>
          </a:xfrm>
          <a:prstGeom prst="rect">
            <a:avLst/>
          </a:prstGeom>
        </p:spPr>
      </p:pic>
      <p:pic>
        <p:nvPicPr>
          <p:cNvPr id="12" name="Grafik 11">
            <a:extLst>
              <a:ext uri="{FF2B5EF4-FFF2-40B4-BE49-F238E27FC236}">
                <a16:creationId xmlns:a16="http://schemas.microsoft.com/office/drawing/2014/main" id="{FE342D01-55A9-7CE3-3D5D-B551FD1A0EB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rot="10800000">
            <a:off x="5896150" y="2363761"/>
            <a:ext cx="228632" cy="228632"/>
          </a:xfrm>
          <a:prstGeom prst="rect">
            <a:avLst/>
          </a:prstGeom>
        </p:spPr>
      </p:pic>
      <p:pic>
        <p:nvPicPr>
          <p:cNvPr id="14" name="Grafik 13">
            <a:extLst>
              <a:ext uri="{FF2B5EF4-FFF2-40B4-BE49-F238E27FC236}">
                <a16:creationId xmlns:a16="http://schemas.microsoft.com/office/drawing/2014/main" id="{84985436-BEC3-31C2-34C2-C5945FAD17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70499" y="2352326"/>
            <a:ext cx="2149200" cy="2149200"/>
          </a:xfrm>
          <a:prstGeom prst="rect">
            <a:avLst/>
          </a:prstGeom>
        </p:spPr>
      </p:pic>
    </p:spTree>
    <p:extLst>
      <p:ext uri="{BB962C8B-B14F-4D97-AF65-F5344CB8AC3E}">
        <p14:creationId xmlns:p14="http://schemas.microsoft.com/office/powerpoint/2010/main" val="1318871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04EA-84F5-FB96-514B-A4A3331DE727}"/>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246DD783-BDFC-7B69-DD36-36386A73041C}"/>
              </a:ext>
            </a:extLst>
          </p:cNvPr>
          <p:cNvSpPr txBox="1"/>
          <p:nvPr/>
        </p:nvSpPr>
        <p:spPr>
          <a:xfrm>
            <a:off x="5280101"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Development</a:t>
            </a:r>
            <a:endParaRPr lang="de-DE" sz="1600" dirty="0">
              <a:solidFill>
                <a:schemeClr val="bg1"/>
              </a:solidFill>
            </a:endParaRPr>
          </a:p>
        </p:txBody>
      </p:sp>
      <p:sp>
        <p:nvSpPr>
          <p:cNvPr id="3" name="Titel 2">
            <a:extLst>
              <a:ext uri="{FF2B5EF4-FFF2-40B4-BE49-F238E27FC236}">
                <a16:creationId xmlns:a16="http://schemas.microsoft.com/office/drawing/2014/main" id="{28407704-805D-77F0-C494-3D1AC7A6631F}"/>
              </a:ext>
            </a:extLst>
          </p:cNvPr>
          <p:cNvSpPr>
            <a:spLocks noGrp="1"/>
          </p:cNvSpPr>
          <p:nvPr>
            <p:ph type="title"/>
          </p:nvPr>
        </p:nvSpPr>
        <p:spPr/>
        <p:txBody>
          <a:bodyPr/>
          <a:lstStyle/>
          <a:p>
            <a:r>
              <a:rPr lang="de-DE" dirty="0">
                <a:solidFill>
                  <a:schemeClr val="tx1"/>
                </a:solidFill>
              </a:rPr>
              <a:t>Development</a:t>
            </a:r>
          </a:p>
        </p:txBody>
      </p:sp>
      <p:sp>
        <p:nvSpPr>
          <p:cNvPr id="2" name="Freihandform: Form 1">
            <a:extLst>
              <a:ext uri="{FF2B5EF4-FFF2-40B4-BE49-F238E27FC236}">
                <a16:creationId xmlns:a16="http://schemas.microsoft.com/office/drawing/2014/main" id="{39D0CD54-BC44-2EC9-B2A3-3696B82C49D4}"/>
              </a:ext>
            </a:extLst>
          </p:cNvPr>
          <p:cNvSpPr/>
          <p:nvPr/>
        </p:nvSpPr>
        <p:spPr>
          <a:xfrm>
            <a:off x="-6097532"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25BD7DB-F42B-1210-DA72-8EB34D19DDD5}"/>
              </a:ext>
            </a:extLst>
          </p:cNvPr>
          <p:cNvSpPr txBox="1"/>
          <p:nvPr/>
        </p:nvSpPr>
        <p:spPr>
          <a:xfrm>
            <a:off x="14980338"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0A62B021-DBFF-2C5F-E828-E9FFE5647427}"/>
              </a:ext>
            </a:extLst>
          </p:cNvPr>
          <p:cNvPicPr>
            <a:picLocks noChangeAspect="1"/>
          </p:cNvPicPr>
          <p:nvPr/>
        </p:nvPicPr>
        <p:blipFill>
          <a:blip r:embed="rId2"/>
          <a:stretch>
            <a:fillRect/>
          </a:stretch>
        </p:blipFill>
        <p:spPr>
          <a:xfrm>
            <a:off x="15194439" y="3202253"/>
            <a:ext cx="304843" cy="304843"/>
          </a:xfrm>
          <a:prstGeom prst="rect">
            <a:avLst/>
          </a:prstGeom>
        </p:spPr>
      </p:pic>
      <p:sp>
        <p:nvSpPr>
          <p:cNvPr id="8" name="Textfeld 7">
            <a:extLst>
              <a:ext uri="{FF2B5EF4-FFF2-40B4-BE49-F238E27FC236}">
                <a16:creationId xmlns:a16="http://schemas.microsoft.com/office/drawing/2014/main" id="{750F7555-A4CC-2D95-D1C0-041E0487B74A}"/>
              </a:ext>
            </a:extLst>
          </p:cNvPr>
          <p:cNvSpPr txBox="1"/>
          <p:nvPr/>
        </p:nvSpPr>
        <p:spPr>
          <a:xfrm>
            <a:off x="-5491949"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F4DB0FB5-8B5F-9175-1905-B4F1737BEC84}"/>
              </a:ext>
            </a:extLst>
          </p:cNvPr>
          <p:cNvPicPr>
            <a:picLocks noChangeAspect="1"/>
          </p:cNvPicPr>
          <p:nvPr/>
        </p:nvPicPr>
        <p:blipFill>
          <a:blip r:embed="rId3">
            <a:duotone>
              <a:schemeClr val="bg2">
                <a:shade val="45000"/>
                <a:satMod val="135000"/>
              </a:schemeClr>
              <a:prstClr val="white"/>
            </a:duotone>
          </a:blip>
          <a:stretch>
            <a:fillRect/>
          </a:stretch>
        </p:blipFill>
        <p:spPr>
          <a:xfrm>
            <a:off x="-5133613" y="4136931"/>
            <a:ext cx="304843" cy="304843"/>
          </a:xfrm>
          <a:prstGeom prst="rect">
            <a:avLst/>
          </a:prstGeom>
        </p:spPr>
      </p:pic>
      <p:sp>
        <p:nvSpPr>
          <p:cNvPr id="11" name="Textfeld 10">
            <a:extLst>
              <a:ext uri="{FF2B5EF4-FFF2-40B4-BE49-F238E27FC236}">
                <a16:creationId xmlns:a16="http://schemas.microsoft.com/office/drawing/2014/main" id="{804147C1-7203-E078-7651-97B0DFE37365}"/>
              </a:ext>
            </a:extLst>
          </p:cNvPr>
          <p:cNvSpPr txBox="1"/>
          <p:nvPr/>
        </p:nvSpPr>
        <p:spPr>
          <a:xfrm>
            <a:off x="-4629096"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86CCA3E9-FB26-553E-5C68-CFF38CF3833A}"/>
              </a:ext>
            </a:extLst>
          </p:cNvPr>
          <p:cNvPicPr>
            <a:picLocks noChangeAspect="1"/>
          </p:cNvPicPr>
          <p:nvPr/>
        </p:nvPicPr>
        <p:blipFill>
          <a:blip r:embed="rId4">
            <a:duotone>
              <a:schemeClr val="bg2">
                <a:shade val="45000"/>
                <a:satMod val="135000"/>
              </a:schemeClr>
              <a:prstClr val="white"/>
            </a:duotone>
          </a:blip>
          <a:stretch>
            <a:fillRect/>
          </a:stretch>
        </p:blipFill>
        <p:spPr>
          <a:xfrm>
            <a:off x="-4428069" y="3517615"/>
            <a:ext cx="304843" cy="304843"/>
          </a:xfrm>
          <a:prstGeom prst="rect">
            <a:avLst/>
          </a:prstGeom>
        </p:spPr>
      </p:pic>
      <p:sp>
        <p:nvSpPr>
          <p:cNvPr id="13" name="Textfeld 12">
            <a:extLst>
              <a:ext uri="{FF2B5EF4-FFF2-40B4-BE49-F238E27FC236}">
                <a16:creationId xmlns:a16="http://schemas.microsoft.com/office/drawing/2014/main" id="{7A7B223C-8658-6404-165A-67A986E5A0A4}"/>
              </a:ext>
            </a:extLst>
          </p:cNvPr>
          <p:cNvSpPr txBox="1"/>
          <p:nvPr/>
        </p:nvSpPr>
        <p:spPr>
          <a:xfrm>
            <a:off x="-5628509"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4" name="Rechteck: abgerundete Ecken 13">
            <a:extLst>
              <a:ext uri="{FF2B5EF4-FFF2-40B4-BE49-F238E27FC236}">
                <a16:creationId xmlns:a16="http://schemas.microsoft.com/office/drawing/2014/main" id="{8C0E5AF0-0555-CE8C-C122-E083354EA37D}"/>
              </a:ext>
            </a:extLst>
          </p:cNvPr>
          <p:cNvSpPr/>
          <p:nvPr/>
        </p:nvSpPr>
        <p:spPr>
          <a:xfrm>
            <a:off x="-3290219"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DF557546-953C-490D-4E5D-2657EF35387A}"/>
              </a:ext>
            </a:extLst>
          </p:cNvPr>
          <p:cNvSpPr txBox="1"/>
          <p:nvPr/>
        </p:nvSpPr>
        <p:spPr>
          <a:xfrm>
            <a:off x="-2698707" y="2763930"/>
            <a:ext cx="1467923" cy="338554"/>
          </a:xfrm>
          <a:prstGeom prst="rect">
            <a:avLst/>
          </a:prstGeom>
          <a:noFill/>
        </p:spPr>
        <p:txBody>
          <a:bodyPr wrap="square" rtlCol="0">
            <a:spAutoFit/>
          </a:bodyPr>
          <a:lstStyle/>
          <a:p>
            <a:pPr algn="ctr"/>
            <a:r>
              <a:rPr lang="de-DE" sz="1600" dirty="0">
                <a:solidFill>
                  <a:schemeClr val="bg1">
                    <a:lumMod val="50000"/>
                  </a:schemeClr>
                </a:solidFill>
                <a:effectLst/>
                <a:ea typeface="Times New Roman" panose="02020603050405020304" pitchFamily="18" charset="0"/>
                <a:cs typeface="Times New Roman" panose="02020603050405020304" pitchFamily="18" charset="0"/>
              </a:rPr>
              <a:t>Planung</a:t>
            </a:r>
            <a:endParaRPr lang="de-DE" sz="1600" dirty="0">
              <a:solidFill>
                <a:schemeClr val="bg1">
                  <a:lumMod val="50000"/>
                </a:schemeClr>
              </a:solidFill>
            </a:endParaRPr>
          </a:p>
        </p:txBody>
      </p:sp>
      <p:sp>
        <p:nvSpPr>
          <p:cNvPr id="18" name="Rechteck: abgerundete Ecken 17">
            <a:extLst>
              <a:ext uri="{FF2B5EF4-FFF2-40B4-BE49-F238E27FC236}">
                <a16:creationId xmlns:a16="http://schemas.microsoft.com/office/drawing/2014/main" id="{F36CDD3E-927C-590F-B123-768CE5B04343}"/>
              </a:ext>
            </a:extLst>
          </p:cNvPr>
          <p:cNvSpPr/>
          <p:nvPr/>
        </p:nvSpPr>
        <p:spPr>
          <a:xfrm>
            <a:off x="13423729"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5FB0FD0F-86A1-33B3-1226-7509B7521A4B}"/>
              </a:ext>
            </a:extLst>
          </p:cNvPr>
          <p:cNvSpPr txBox="1"/>
          <p:nvPr/>
        </p:nvSpPr>
        <p:spPr>
          <a:xfrm>
            <a:off x="13545832"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6371D63D-4759-4D1D-9A48-17E1D92E296D}"/>
              </a:ext>
            </a:extLst>
          </p:cNvPr>
          <p:cNvSpPr txBox="1"/>
          <p:nvPr/>
        </p:nvSpPr>
        <p:spPr>
          <a:xfrm>
            <a:off x="-6175265"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F43AC9A2-1F40-A207-6BFA-D7A6B3ACEA5E}"/>
              </a:ext>
            </a:extLst>
          </p:cNvPr>
          <p:cNvPicPr>
            <a:picLocks noChangeAspect="1"/>
          </p:cNvPicPr>
          <p:nvPr/>
        </p:nvPicPr>
        <p:blipFill>
          <a:blip r:embed="rId5">
            <a:duotone>
              <a:schemeClr val="bg2">
                <a:shade val="45000"/>
                <a:satMod val="135000"/>
              </a:schemeClr>
              <a:prstClr val="white"/>
            </a:duotone>
          </a:blip>
          <a:stretch>
            <a:fillRect/>
          </a:stretch>
        </p:blipFill>
        <p:spPr>
          <a:xfrm>
            <a:off x="-5929883" y="3733638"/>
            <a:ext cx="304843" cy="304843"/>
          </a:xfrm>
          <a:prstGeom prst="rect">
            <a:avLst/>
          </a:prstGeom>
        </p:spPr>
      </p:pic>
      <p:sp>
        <p:nvSpPr>
          <p:cNvPr id="31" name="Textfeld 30">
            <a:extLst>
              <a:ext uri="{FF2B5EF4-FFF2-40B4-BE49-F238E27FC236}">
                <a16:creationId xmlns:a16="http://schemas.microsoft.com/office/drawing/2014/main" id="{AAE80B08-4245-8DAC-8E6D-B6D6A63F8CBD}"/>
              </a:ext>
            </a:extLst>
          </p:cNvPr>
          <p:cNvSpPr txBox="1"/>
          <p:nvPr/>
        </p:nvSpPr>
        <p:spPr>
          <a:xfrm>
            <a:off x="13658630"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6FC4A505-5F2D-9200-6980-02D884245E50}"/>
              </a:ext>
            </a:extLst>
          </p:cNvPr>
          <p:cNvPicPr>
            <a:picLocks noChangeAspect="1"/>
          </p:cNvPicPr>
          <p:nvPr/>
        </p:nvPicPr>
        <p:blipFill>
          <a:blip r:embed="rId6"/>
          <a:stretch>
            <a:fillRect/>
          </a:stretch>
        </p:blipFill>
        <p:spPr>
          <a:xfrm>
            <a:off x="14210614" y="3205323"/>
            <a:ext cx="304843" cy="304843"/>
          </a:xfrm>
          <a:prstGeom prst="rect">
            <a:avLst/>
          </a:prstGeom>
        </p:spPr>
      </p:pic>
      <p:sp>
        <p:nvSpPr>
          <p:cNvPr id="33" name="!!AufgabenPunkt">
            <a:extLst>
              <a:ext uri="{FF2B5EF4-FFF2-40B4-BE49-F238E27FC236}">
                <a16:creationId xmlns:a16="http://schemas.microsoft.com/office/drawing/2014/main" id="{DB50F3F0-B8D1-2616-1ACF-29642D4CDBD4}"/>
              </a:ext>
            </a:extLst>
          </p:cNvPr>
          <p:cNvSpPr/>
          <p:nvPr/>
        </p:nvSpPr>
        <p:spPr>
          <a:xfrm>
            <a:off x="-3419372" y="35845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E351F92A-01C0-9DC1-CB6F-9A46FD1AA27E}"/>
              </a:ext>
            </a:extLst>
          </p:cNvPr>
          <p:cNvSpPr txBox="1"/>
          <p:nvPr/>
        </p:nvSpPr>
        <p:spPr>
          <a:xfrm>
            <a:off x="-3851477" y="3963724"/>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1DE48888-F308-9652-FD45-BB637EB9AF2C}"/>
              </a:ext>
            </a:extLst>
          </p:cNvPr>
          <p:cNvSpPr txBox="1"/>
          <p:nvPr/>
        </p:nvSpPr>
        <p:spPr>
          <a:xfrm>
            <a:off x="-2767998" y="3963724"/>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AnalysePunkt">
            <a:extLst>
              <a:ext uri="{FF2B5EF4-FFF2-40B4-BE49-F238E27FC236}">
                <a16:creationId xmlns:a16="http://schemas.microsoft.com/office/drawing/2014/main" id="{0DD09A87-354C-FD53-32AC-A18D0BC18E3D}"/>
              </a:ext>
            </a:extLst>
          </p:cNvPr>
          <p:cNvSpPr/>
          <p:nvPr/>
        </p:nvSpPr>
        <p:spPr>
          <a:xfrm>
            <a:off x="-2435544" y="356972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0C8CA566-DB9E-80C6-D013-C3F52A3C1A6F}"/>
              </a:ext>
            </a:extLst>
          </p:cNvPr>
          <p:cNvSpPr txBox="1"/>
          <p:nvPr/>
        </p:nvSpPr>
        <p:spPr>
          <a:xfrm>
            <a:off x="-1749217" y="3963724"/>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DesignPunkt">
            <a:extLst>
              <a:ext uri="{FF2B5EF4-FFF2-40B4-BE49-F238E27FC236}">
                <a16:creationId xmlns:a16="http://schemas.microsoft.com/office/drawing/2014/main" id="{7A3E4B96-C4E7-428E-AA05-F13904E9381B}"/>
              </a:ext>
            </a:extLst>
          </p:cNvPr>
          <p:cNvSpPr/>
          <p:nvPr/>
        </p:nvSpPr>
        <p:spPr>
          <a:xfrm>
            <a:off x="-1451716" y="356029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B44161B7-29B1-0C35-7737-9ECC7E663644}"/>
              </a:ext>
            </a:extLst>
          </p:cNvPr>
          <p:cNvSpPr/>
          <p:nvPr/>
        </p:nvSpPr>
        <p:spPr>
          <a:xfrm>
            <a:off x="14255036"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8187FF1E-BA50-77A5-D06A-EA36D77D3C4C}"/>
              </a:ext>
            </a:extLst>
          </p:cNvPr>
          <p:cNvSpPr/>
          <p:nvPr/>
        </p:nvSpPr>
        <p:spPr>
          <a:xfrm>
            <a:off x="15238861"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ackground1">
            <a:extLst>
              <a:ext uri="{FF2B5EF4-FFF2-40B4-BE49-F238E27FC236}">
                <a16:creationId xmlns:a16="http://schemas.microsoft.com/office/drawing/2014/main" id="{7B0DBF31-66F9-7BC9-0513-81FFA5419B50}"/>
              </a:ext>
            </a:extLst>
          </p:cNvPr>
          <p:cNvSpPr/>
          <p:nvPr/>
        </p:nvSpPr>
        <p:spPr>
          <a:xfrm>
            <a:off x="0" y="1981200"/>
            <a:ext cx="12171144" cy="458724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ApiRouteAnlegen">
            <a:extLst>
              <a:ext uri="{FF2B5EF4-FFF2-40B4-BE49-F238E27FC236}">
                <a16:creationId xmlns:a16="http://schemas.microsoft.com/office/drawing/2014/main" id="{BB7C7EB8-E5E1-C20B-913C-5B7D232D46D1}"/>
              </a:ext>
            </a:extLst>
          </p:cNvPr>
          <p:cNvSpPr txBox="1"/>
          <p:nvPr/>
        </p:nvSpPr>
        <p:spPr>
          <a:xfrm>
            <a:off x="-9885251" y="1477919"/>
            <a:ext cx="3016632" cy="461665"/>
          </a:xfrm>
          <a:prstGeom prst="rect">
            <a:avLst/>
          </a:prstGeom>
          <a:noFill/>
        </p:spPr>
        <p:txBody>
          <a:bodyPr wrap="square" rtlCol="0">
            <a:spAutoFit/>
          </a:bodyPr>
          <a:lstStyle/>
          <a:p>
            <a:pPr algn="ctr"/>
            <a:r>
              <a:rPr lang="de-DE" sz="2400" dirty="0"/>
              <a:t>API Route anlegen</a:t>
            </a:r>
          </a:p>
        </p:txBody>
      </p:sp>
      <p:sp>
        <p:nvSpPr>
          <p:cNvPr id="93" name="!!ApiPunkt">
            <a:extLst>
              <a:ext uri="{FF2B5EF4-FFF2-40B4-BE49-F238E27FC236}">
                <a16:creationId xmlns:a16="http://schemas.microsoft.com/office/drawing/2014/main" id="{E856A839-A3B3-7E51-A417-BF4C2AE352DD}"/>
              </a:ext>
            </a:extLst>
          </p:cNvPr>
          <p:cNvSpPr/>
          <p:nvPr/>
        </p:nvSpPr>
        <p:spPr>
          <a:xfrm>
            <a:off x="-10426151"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1</a:t>
            </a:r>
          </a:p>
        </p:txBody>
      </p:sp>
      <p:sp>
        <p:nvSpPr>
          <p:cNvPr id="94" name="!!DatenbankPunkt">
            <a:extLst>
              <a:ext uri="{FF2B5EF4-FFF2-40B4-BE49-F238E27FC236}">
                <a16:creationId xmlns:a16="http://schemas.microsoft.com/office/drawing/2014/main" id="{770FA2B4-2EFA-23B3-4012-D905B6F95515}"/>
              </a:ext>
            </a:extLst>
          </p:cNvPr>
          <p:cNvSpPr/>
          <p:nvPr/>
        </p:nvSpPr>
        <p:spPr>
          <a:xfrm>
            <a:off x="1108334"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2</a:t>
            </a:r>
          </a:p>
        </p:txBody>
      </p:sp>
      <p:sp>
        <p:nvSpPr>
          <p:cNvPr id="96" name="Textfeld 95">
            <a:extLst>
              <a:ext uri="{FF2B5EF4-FFF2-40B4-BE49-F238E27FC236}">
                <a16:creationId xmlns:a16="http://schemas.microsoft.com/office/drawing/2014/main" id="{147C3B79-8564-0575-8A84-CEC421300871}"/>
              </a:ext>
            </a:extLst>
          </p:cNvPr>
          <p:cNvSpPr txBox="1"/>
          <p:nvPr/>
        </p:nvSpPr>
        <p:spPr>
          <a:xfrm>
            <a:off x="1648334" y="1500300"/>
            <a:ext cx="3164277" cy="461665"/>
          </a:xfrm>
          <a:prstGeom prst="rect">
            <a:avLst/>
          </a:prstGeom>
          <a:noFill/>
        </p:spPr>
        <p:txBody>
          <a:bodyPr wrap="square" rtlCol="0">
            <a:spAutoFit/>
          </a:bodyPr>
          <a:lstStyle/>
          <a:p>
            <a:pPr algn="ctr"/>
            <a:r>
              <a:rPr lang="de-DE" sz="2400" dirty="0"/>
              <a:t>Datenbank anbinden</a:t>
            </a:r>
          </a:p>
        </p:txBody>
      </p:sp>
      <p:sp>
        <p:nvSpPr>
          <p:cNvPr id="97" name="Textfeld 96">
            <a:extLst>
              <a:ext uri="{FF2B5EF4-FFF2-40B4-BE49-F238E27FC236}">
                <a16:creationId xmlns:a16="http://schemas.microsoft.com/office/drawing/2014/main" id="{C2E909DB-C2A1-14F6-D44F-67310A931F27}"/>
              </a:ext>
            </a:extLst>
          </p:cNvPr>
          <p:cNvSpPr txBox="1"/>
          <p:nvPr/>
        </p:nvSpPr>
        <p:spPr>
          <a:xfrm>
            <a:off x="12984983" y="1477919"/>
            <a:ext cx="3264240" cy="461665"/>
          </a:xfrm>
          <a:prstGeom prst="rect">
            <a:avLst/>
          </a:prstGeom>
          <a:noFill/>
        </p:spPr>
        <p:txBody>
          <a:bodyPr wrap="square" rtlCol="0">
            <a:spAutoFit/>
          </a:bodyPr>
          <a:lstStyle/>
          <a:p>
            <a:pPr algn="ctr"/>
            <a:r>
              <a:rPr lang="de-DE" sz="2400" dirty="0"/>
              <a:t>API Calls Subsysteme</a:t>
            </a:r>
          </a:p>
        </p:txBody>
      </p:sp>
      <p:sp>
        <p:nvSpPr>
          <p:cNvPr id="100" name="Textfeld 99">
            <a:extLst>
              <a:ext uri="{FF2B5EF4-FFF2-40B4-BE49-F238E27FC236}">
                <a16:creationId xmlns:a16="http://schemas.microsoft.com/office/drawing/2014/main" id="{FA7224CB-8D09-CF67-A8E2-0D9A94B53CC9}"/>
              </a:ext>
            </a:extLst>
          </p:cNvPr>
          <p:cNvSpPr txBox="1"/>
          <p:nvPr/>
        </p:nvSpPr>
        <p:spPr>
          <a:xfrm>
            <a:off x="17502522" y="1517468"/>
            <a:ext cx="1238550" cy="461665"/>
          </a:xfrm>
          <a:prstGeom prst="rect">
            <a:avLst/>
          </a:prstGeom>
          <a:noFill/>
        </p:spPr>
        <p:txBody>
          <a:bodyPr wrap="square" rtlCol="0">
            <a:spAutoFit/>
          </a:bodyPr>
          <a:lstStyle/>
          <a:p>
            <a:pPr algn="ctr"/>
            <a:r>
              <a:rPr lang="de-DE" sz="2400" dirty="0" err="1"/>
              <a:t>Testing</a:t>
            </a:r>
            <a:endParaRPr lang="de-DE" sz="2400" dirty="0"/>
          </a:p>
        </p:txBody>
      </p:sp>
      <p:pic>
        <p:nvPicPr>
          <p:cNvPr id="101" name="Grafik 100">
            <a:extLst>
              <a:ext uri="{FF2B5EF4-FFF2-40B4-BE49-F238E27FC236}">
                <a16:creationId xmlns:a16="http://schemas.microsoft.com/office/drawing/2014/main" id="{FFBB3D4E-98BF-532B-7D3D-248D96C3B73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59839" y="2633242"/>
            <a:ext cx="1102500" cy="1080000"/>
          </a:xfrm>
          <a:prstGeom prst="rect">
            <a:avLst/>
          </a:prstGeom>
        </p:spPr>
      </p:pic>
      <p:pic>
        <p:nvPicPr>
          <p:cNvPr id="102" name="Grafik 101" descr="Ein Bild, das Screenshot, Grafiken, Design, Symbol enthält.&#10;&#10;KI-generierte Inhalte können fehlerhaft sein.">
            <a:extLst>
              <a:ext uri="{FF2B5EF4-FFF2-40B4-BE49-F238E27FC236}">
                <a16:creationId xmlns:a16="http://schemas.microsoft.com/office/drawing/2014/main" id="{085A7D20-29ED-632F-8998-99A001F553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56618" y="4681291"/>
            <a:ext cx="1230755" cy="1230755"/>
          </a:xfrm>
          <a:prstGeom prst="rect">
            <a:avLst/>
          </a:prstGeom>
        </p:spPr>
      </p:pic>
      <p:sp>
        <p:nvSpPr>
          <p:cNvPr id="103" name="Textfeld 102">
            <a:extLst>
              <a:ext uri="{FF2B5EF4-FFF2-40B4-BE49-F238E27FC236}">
                <a16:creationId xmlns:a16="http://schemas.microsoft.com/office/drawing/2014/main" id="{5867BF70-8EC8-E1F5-7342-A6C73A4655AE}"/>
              </a:ext>
            </a:extLst>
          </p:cNvPr>
          <p:cNvSpPr txBox="1"/>
          <p:nvPr/>
        </p:nvSpPr>
        <p:spPr>
          <a:xfrm>
            <a:off x="-8441153" y="5579102"/>
            <a:ext cx="1399823" cy="461665"/>
          </a:xfrm>
          <a:prstGeom prst="rect">
            <a:avLst/>
          </a:prstGeom>
          <a:noFill/>
        </p:spPr>
        <p:txBody>
          <a:bodyPr wrap="square" rtlCol="0">
            <a:spAutoFit/>
          </a:bodyPr>
          <a:lstStyle/>
          <a:p>
            <a:pPr algn="ctr"/>
            <a:r>
              <a:rPr lang="de-DE" sz="2400" dirty="0"/>
              <a:t>express</a:t>
            </a:r>
          </a:p>
        </p:txBody>
      </p:sp>
      <p:pic>
        <p:nvPicPr>
          <p:cNvPr id="104" name="!!RouteDoc" descr="Ein Bild, das Grafiken, Symbol, Screenshot, Schrift enthält.&#10;&#10;KI-generierte Inhalte können fehlerhaft sein.">
            <a:extLst>
              <a:ext uri="{FF2B5EF4-FFF2-40B4-BE49-F238E27FC236}">
                <a16:creationId xmlns:a16="http://schemas.microsoft.com/office/drawing/2014/main" id="{D43350D6-5933-D4E4-57DC-EB0144BAB1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1541" y="2521200"/>
            <a:ext cx="1080000" cy="1080000"/>
          </a:xfrm>
          <a:prstGeom prst="rect">
            <a:avLst/>
          </a:prstGeom>
        </p:spPr>
      </p:pic>
      <p:sp>
        <p:nvSpPr>
          <p:cNvPr id="105" name="Rechteck: abgerundete Ecken 104">
            <a:extLst>
              <a:ext uri="{FF2B5EF4-FFF2-40B4-BE49-F238E27FC236}">
                <a16:creationId xmlns:a16="http://schemas.microsoft.com/office/drawing/2014/main" id="{FC2B6F43-9BFF-F26C-08CF-DBF3BAD7C8C8}"/>
              </a:ext>
            </a:extLst>
          </p:cNvPr>
          <p:cNvSpPr/>
          <p:nvPr/>
        </p:nvSpPr>
        <p:spPr>
          <a:xfrm>
            <a:off x="1722802" y="3246019"/>
            <a:ext cx="878697"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Route</a:t>
            </a:r>
          </a:p>
        </p:txBody>
      </p:sp>
      <p:cxnSp>
        <p:nvCxnSpPr>
          <p:cNvPr id="108" name="Gerade Verbindung mit Pfeil 85">
            <a:extLst>
              <a:ext uri="{FF2B5EF4-FFF2-40B4-BE49-F238E27FC236}">
                <a16:creationId xmlns:a16="http://schemas.microsoft.com/office/drawing/2014/main" id="{3262B87B-84C4-4EB3-76DA-2B5226A85DC8}"/>
              </a:ext>
            </a:extLst>
          </p:cNvPr>
          <p:cNvCxnSpPr>
            <a:cxnSpLocks/>
            <a:stCxn id="121" idx="2"/>
          </p:cNvCxnSpPr>
          <p:nvPr/>
        </p:nvCxnSpPr>
        <p:spPr>
          <a:xfrm rot="5400000">
            <a:off x="-4564599" y="3139663"/>
            <a:ext cx="554721" cy="1713228"/>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Gerade Verbindung mit Pfeil 85">
            <a:extLst>
              <a:ext uri="{FF2B5EF4-FFF2-40B4-BE49-F238E27FC236}">
                <a16:creationId xmlns:a16="http://schemas.microsoft.com/office/drawing/2014/main" id="{921B9AAB-C4F6-F19B-2A1E-3701ECDB5628}"/>
              </a:ext>
            </a:extLst>
          </p:cNvPr>
          <p:cNvCxnSpPr>
            <a:cxnSpLocks/>
            <a:stCxn id="102" idx="3"/>
          </p:cNvCxnSpPr>
          <p:nvPr/>
        </p:nvCxnSpPr>
        <p:spPr>
          <a:xfrm flipV="1">
            <a:off x="-7125863" y="4813638"/>
            <a:ext cx="1442010" cy="483031"/>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1" name="Rechteck: abgerundete Ecken 110">
            <a:extLst>
              <a:ext uri="{FF2B5EF4-FFF2-40B4-BE49-F238E27FC236}">
                <a16:creationId xmlns:a16="http://schemas.microsoft.com/office/drawing/2014/main" id="{B1150567-F496-0389-0E5B-3F83455148B9}"/>
              </a:ext>
            </a:extLst>
          </p:cNvPr>
          <p:cNvSpPr/>
          <p:nvPr/>
        </p:nvSpPr>
        <p:spPr>
          <a:xfrm>
            <a:off x="-7665842" y="5293862"/>
            <a:ext cx="862371"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POST</a:t>
            </a:r>
          </a:p>
        </p:txBody>
      </p:sp>
      <p:pic>
        <p:nvPicPr>
          <p:cNvPr id="121" name="Grafik 120" descr="Ein Bild, das Design enthält.&#10;&#10;KI-generierte Inhalte können fehlerhaft sein.">
            <a:extLst>
              <a:ext uri="{FF2B5EF4-FFF2-40B4-BE49-F238E27FC236}">
                <a16:creationId xmlns:a16="http://schemas.microsoft.com/office/drawing/2014/main" id="{88FB7CF4-BC86-74A4-6E44-74B40A6965D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70625" y="2638917"/>
            <a:ext cx="1080000" cy="1080000"/>
          </a:xfrm>
          <a:prstGeom prst="rect">
            <a:avLst/>
          </a:prstGeom>
        </p:spPr>
      </p:pic>
      <p:cxnSp>
        <p:nvCxnSpPr>
          <p:cNvPr id="123" name="Gerade Verbindung mit Pfeil 122">
            <a:extLst>
              <a:ext uri="{FF2B5EF4-FFF2-40B4-BE49-F238E27FC236}">
                <a16:creationId xmlns:a16="http://schemas.microsoft.com/office/drawing/2014/main" id="{95DCE989-DBD1-3EDF-CCBA-C6A79C45E395}"/>
              </a:ext>
            </a:extLst>
          </p:cNvPr>
          <p:cNvCxnSpPr>
            <a:cxnSpLocks/>
            <a:stCxn id="101" idx="3"/>
            <a:endCxn id="121" idx="1"/>
          </p:cNvCxnSpPr>
          <p:nvPr/>
        </p:nvCxnSpPr>
        <p:spPr>
          <a:xfrm>
            <a:off x="-8757339" y="3173242"/>
            <a:ext cx="4786714" cy="5675"/>
          </a:xfrm>
          <a:prstGeom prst="straightConnector1">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4" name="Grafik 123" descr="Ein Bild, das Screenshot, Design, Grafiken enthält.&#10;&#10;KI-generierte Inhalte können fehlerhaft sein.">
            <a:extLst>
              <a:ext uri="{FF2B5EF4-FFF2-40B4-BE49-F238E27FC236}">
                <a16:creationId xmlns:a16="http://schemas.microsoft.com/office/drawing/2014/main" id="{DBFAF508-D041-87DA-271B-5A95EE44B9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55335" y="2586613"/>
            <a:ext cx="539941" cy="539941"/>
          </a:xfrm>
          <a:prstGeom prst="rect">
            <a:avLst/>
          </a:prstGeom>
        </p:spPr>
      </p:pic>
      <p:cxnSp>
        <p:nvCxnSpPr>
          <p:cNvPr id="130" name="Gerade Verbindung mit Pfeil 85">
            <a:extLst>
              <a:ext uri="{FF2B5EF4-FFF2-40B4-BE49-F238E27FC236}">
                <a16:creationId xmlns:a16="http://schemas.microsoft.com/office/drawing/2014/main" id="{CA976CBF-B7FB-61D9-D41F-D217A2C61928}"/>
              </a:ext>
            </a:extLst>
          </p:cNvPr>
          <p:cNvCxnSpPr>
            <a:cxnSpLocks/>
            <a:endCxn id="101" idx="3"/>
          </p:cNvCxnSpPr>
          <p:nvPr/>
        </p:nvCxnSpPr>
        <p:spPr>
          <a:xfrm rot="10800000">
            <a:off x="-8757339" y="3173242"/>
            <a:ext cx="2533486" cy="1100396"/>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8" name="Rechteck: abgerundete Ecken 137">
            <a:extLst>
              <a:ext uri="{FF2B5EF4-FFF2-40B4-BE49-F238E27FC236}">
                <a16:creationId xmlns:a16="http://schemas.microsoft.com/office/drawing/2014/main" id="{DC931F8C-E6B9-D9D1-F111-A544EBC3E12B}"/>
              </a:ext>
            </a:extLst>
          </p:cNvPr>
          <p:cNvSpPr/>
          <p:nvPr/>
        </p:nvSpPr>
        <p:spPr>
          <a:xfrm>
            <a:off x="8698472" y="2779465"/>
            <a:ext cx="1532012"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Connection</a:t>
            </a:r>
          </a:p>
        </p:txBody>
      </p:sp>
      <p:sp>
        <p:nvSpPr>
          <p:cNvPr id="139" name="Rechteck: abgerundete Ecken 138">
            <a:extLst>
              <a:ext uri="{FF2B5EF4-FFF2-40B4-BE49-F238E27FC236}">
                <a16:creationId xmlns:a16="http://schemas.microsoft.com/office/drawing/2014/main" id="{CA9E8408-3697-E6A4-D02A-76DDB102ED0C}"/>
              </a:ext>
            </a:extLst>
          </p:cNvPr>
          <p:cNvSpPr/>
          <p:nvPr/>
        </p:nvSpPr>
        <p:spPr>
          <a:xfrm>
            <a:off x="8698472" y="3372935"/>
            <a:ext cx="1153244"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Schema</a:t>
            </a:r>
          </a:p>
        </p:txBody>
      </p:sp>
      <p:pic>
        <p:nvPicPr>
          <p:cNvPr id="10" name="Grafik 9" descr="Ein Bild, das Screenshot, Rechteck, Design, Rahmen enthält.&#10;&#10;KI-generierte Inhalte können fehlerhaft sein.">
            <a:extLst>
              <a:ext uri="{FF2B5EF4-FFF2-40B4-BE49-F238E27FC236}">
                <a16:creationId xmlns:a16="http://schemas.microsoft.com/office/drawing/2014/main" id="{4906D991-20F3-1D4F-FF67-54E53B4E2EB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94209" y="3517615"/>
            <a:ext cx="953055" cy="953055"/>
          </a:xfrm>
          <a:prstGeom prst="rect">
            <a:avLst/>
          </a:prstGeom>
        </p:spPr>
      </p:pic>
      <p:sp>
        <p:nvSpPr>
          <p:cNvPr id="20" name="Textfeld 19">
            <a:extLst>
              <a:ext uri="{FF2B5EF4-FFF2-40B4-BE49-F238E27FC236}">
                <a16:creationId xmlns:a16="http://schemas.microsoft.com/office/drawing/2014/main" id="{41B22995-93C1-8A50-853E-45FF339321C5}"/>
              </a:ext>
            </a:extLst>
          </p:cNvPr>
          <p:cNvSpPr txBox="1"/>
          <p:nvPr/>
        </p:nvSpPr>
        <p:spPr>
          <a:xfrm>
            <a:off x="2755792" y="4330303"/>
            <a:ext cx="1685079" cy="461665"/>
          </a:xfrm>
          <a:prstGeom prst="rect">
            <a:avLst/>
          </a:prstGeom>
          <a:noFill/>
        </p:spPr>
        <p:txBody>
          <a:bodyPr wrap="square" rtlCol="0">
            <a:spAutoFit/>
          </a:bodyPr>
          <a:lstStyle/>
          <a:p>
            <a:pPr algn="ctr"/>
            <a:r>
              <a:rPr lang="de-DE" sz="2400" dirty="0"/>
              <a:t>Mongoose</a:t>
            </a:r>
          </a:p>
        </p:txBody>
      </p:sp>
      <p:sp>
        <p:nvSpPr>
          <p:cNvPr id="23" name="Rechteck: abgerundete Ecken 22">
            <a:extLst>
              <a:ext uri="{FF2B5EF4-FFF2-40B4-BE49-F238E27FC236}">
                <a16:creationId xmlns:a16="http://schemas.microsoft.com/office/drawing/2014/main" id="{69B1094B-2A3F-09C7-25B5-21CDF41A1AC5}"/>
              </a:ext>
            </a:extLst>
          </p:cNvPr>
          <p:cNvSpPr/>
          <p:nvPr/>
        </p:nvSpPr>
        <p:spPr>
          <a:xfrm>
            <a:off x="2992003" y="3899627"/>
            <a:ext cx="565143"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Lib</a:t>
            </a:r>
            <a:endParaRPr lang="de-DE" dirty="0"/>
          </a:p>
        </p:txBody>
      </p:sp>
      <p:cxnSp>
        <p:nvCxnSpPr>
          <p:cNvPr id="24" name="Gerade Verbindung mit Pfeil 85">
            <a:extLst>
              <a:ext uri="{FF2B5EF4-FFF2-40B4-BE49-F238E27FC236}">
                <a16:creationId xmlns:a16="http://schemas.microsoft.com/office/drawing/2014/main" id="{4CB657A6-916A-A66D-8AFF-8B87AE45A307}"/>
              </a:ext>
            </a:extLst>
          </p:cNvPr>
          <p:cNvCxnSpPr>
            <a:cxnSpLocks/>
            <a:stCxn id="10" idx="0"/>
            <a:endCxn id="104" idx="3"/>
          </p:cNvCxnSpPr>
          <p:nvPr/>
        </p:nvCxnSpPr>
        <p:spPr>
          <a:xfrm rot="16200000" flipV="1">
            <a:off x="2572932" y="2519810"/>
            <a:ext cx="456415" cy="1539196"/>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5" name="Grafik 24" descr="Ein Bild, das Grafiken, Symbol, Screenshot, Schrift enthält.&#10;&#10;KI-generierte Inhalte können fehlerhaft sein.">
            <a:extLst>
              <a:ext uri="{FF2B5EF4-FFF2-40B4-BE49-F238E27FC236}">
                <a16:creationId xmlns:a16="http://schemas.microsoft.com/office/drawing/2014/main" id="{BD0F405C-A719-C6E3-0603-69797C9977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4871" y="2863857"/>
            <a:ext cx="1080000" cy="1080000"/>
          </a:xfrm>
          <a:prstGeom prst="rect">
            <a:avLst/>
          </a:prstGeom>
        </p:spPr>
      </p:pic>
      <p:sp>
        <p:nvSpPr>
          <p:cNvPr id="26" name="Rechteck: abgerundete Ecken 25">
            <a:extLst>
              <a:ext uri="{FF2B5EF4-FFF2-40B4-BE49-F238E27FC236}">
                <a16:creationId xmlns:a16="http://schemas.microsoft.com/office/drawing/2014/main" id="{9B82740D-5C40-B59E-5F8D-D3C59493340B}"/>
              </a:ext>
            </a:extLst>
          </p:cNvPr>
          <p:cNvSpPr/>
          <p:nvPr/>
        </p:nvSpPr>
        <p:spPr>
          <a:xfrm>
            <a:off x="4970183" y="3573214"/>
            <a:ext cx="1111251" cy="39319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Schema</a:t>
            </a:r>
          </a:p>
        </p:txBody>
      </p:sp>
      <p:cxnSp>
        <p:nvCxnSpPr>
          <p:cNvPr id="27" name="Gerade Verbindung mit Pfeil 85">
            <a:extLst>
              <a:ext uri="{FF2B5EF4-FFF2-40B4-BE49-F238E27FC236}">
                <a16:creationId xmlns:a16="http://schemas.microsoft.com/office/drawing/2014/main" id="{B4499FA9-19F8-9AF6-2F3B-22C54EA5F492}"/>
              </a:ext>
            </a:extLst>
          </p:cNvPr>
          <p:cNvCxnSpPr>
            <a:cxnSpLocks/>
            <a:stCxn id="25" idx="3"/>
            <a:endCxn id="29" idx="0"/>
          </p:cNvCxnSpPr>
          <p:nvPr/>
        </p:nvCxnSpPr>
        <p:spPr>
          <a:xfrm>
            <a:off x="6344871" y="3403857"/>
            <a:ext cx="403153" cy="1564616"/>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Gerade Verbindung mit Pfeil 85">
            <a:extLst>
              <a:ext uri="{FF2B5EF4-FFF2-40B4-BE49-F238E27FC236}">
                <a16:creationId xmlns:a16="http://schemas.microsoft.com/office/drawing/2014/main" id="{BC76EDF7-646D-621B-4B36-57FA9DBE6541}"/>
              </a:ext>
            </a:extLst>
          </p:cNvPr>
          <p:cNvCxnSpPr>
            <a:cxnSpLocks/>
            <a:stCxn id="10" idx="3"/>
            <a:endCxn id="25" idx="1"/>
          </p:cNvCxnSpPr>
          <p:nvPr/>
        </p:nvCxnSpPr>
        <p:spPr>
          <a:xfrm flipV="1">
            <a:off x="4047264" y="3403857"/>
            <a:ext cx="1217607" cy="590286"/>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9" name="Grafik 28" descr="Ein Bild, das Kreis, Screenshot, Kunst, Design enthält.&#10;&#10;KI-generierte Inhalte können fehlerhaft sein.">
            <a:extLst>
              <a:ext uri="{FF2B5EF4-FFF2-40B4-BE49-F238E27FC236}">
                <a16:creationId xmlns:a16="http://schemas.microsoft.com/office/drawing/2014/main" id="{1E364706-640A-E54A-0A04-7BAE24312E5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8024" y="4968473"/>
            <a:ext cx="900000" cy="900000"/>
          </a:xfrm>
          <a:prstGeom prst="rect">
            <a:avLst/>
          </a:prstGeom>
        </p:spPr>
      </p:pic>
      <p:sp>
        <p:nvSpPr>
          <p:cNvPr id="30" name="Rechteck: abgerundete Ecken 29">
            <a:extLst>
              <a:ext uri="{FF2B5EF4-FFF2-40B4-BE49-F238E27FC236}">
                <a16:creationId xmlns:a16="http://schemas.microsoft.com/office/drawing/2014/main" id="{3B9459ED-7A3D-DF51-BBEF-04CFA3AFE9F4}"/>
              </a:ext>
            </a:extLst>
          </p:cNvPr>
          <p:cNvSpPr/>
          <p:nvPr/>
        </p:nvSpPr>
        <p:spPr>
          <a:xfrm>
            <a:off x="5544699" y="5450382"/>
            <a:ext cx="1360577" cy="46166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MongoDB</a:t>
            </a:r>
          </a:p>
        </p:txBody>
      </p:sp>
      <p:cxnSp>
        <p:nvCxnSpPr>
          <p:cNvPr id="47" name="Gerade Verbindung mit Pfeil 85">
            <a:extLst>
              <a:ext uri="{FF2B5EF4-FFF2-40B4-BE49-F238E27FC236}">
                <a16:creationId xmlns:a16="http://schemas.microsoft.com/office/drawing/2014/main" id="{533EA9D0-7E25-D74C-76CF-C8CB31EABB4A}"/>
              </a:ext>
            </a:extLst>
          </p:cNvPr>
          <p:cNvCxnSpPr>
            <a:cxnSpLocks/>
            <a:stCxn id="10" idx="3"/>
            <a:endCxn id="29" idx="1"/>
          </p:cNvCxnSpPr>
          <p:nvPr/>
        </p:nvCxnSpPr>
        <p:spPr>
          <a:xfrm>
            <a:off x="4047264" y="3994143"/>
            <a:ext cx="2250760" cy="1424330"/>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2" name="Rechteck: abgerundete Ecken 71">
            <a:extLst>
              <a:ext uri="{FF2B5EF4-FFF2-40B4-BE49-F238E27FC236}">
                <a16:creationId xmlns:a16="http://schemas.microsoft.com/office/drawing/2014/main" id="{06571DB0-5F47-47C3-7BE3-DF6E3424B308}"/>
              </a:ext>
            </a:extLst>
          </p:cNvPr>
          <p:cNvSpPr/>
          <p:nvPr/>
        </p:nvSpPr>
        <p:spPr>
          <a:xfrm>
            <a:off x="8698472" y="3966405"/>
            <a:ext cx="2145694"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Create </a:t>
            </a:r>
            <a:r>
              <a:rPr lang="de-DE" dirty="0" err="1"/>
              <a:t>document</a:t>
            </a:r>
            <a:endParaRPr lang="de-DE" dirty="0"/>
          </a:p>
        </p:txBody>
      </p:sp>
      <p:sp>
        <p:nvSpPr>
          <p:cNvPr id="73" name="Rechteck: abgerundete Ecken 72">
            <a:extLst>
              <a:ext uri="{FF2B5EF4-FFF2-40B4-BE49-F238E27FC236}">
                <a16:creationId xmlns:a16="http://schemas.microsoft.com/office/drawing/2014/main" id="{C1B54E75-1EA4-0964-586E-83F1E73F9D06}"/>
              </a:ext>
            </a:extLst>
          </p:cNvPr>
          <p:cNvSpPr/>
          <p:nvPr/>
        </p:nvSpPr>
        <p:spPr>
          <a:xfrm>
            <a:off x="8698472" y="4559875"/>
            <a:ext cx="2254274"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Update </a:t>
            </a:r>
            <a:r>
              <a:rPr lang="de-DE" dirty="0" err="1"/>
              <a:t>document</a:t>
            </a:r>
            <a:endParaRPr lang="de-DE" dirty="0"/>
          </a:p>
        </p:txBody>
      </p:sp>
      <p:sp>
        <p:nvSpPr>
          <p:cNvPr id="74" name="Rechteck: abgerundete Ecken 73">
            <a:extLst>
              <a:ext uri="{FF2B5EF4-FFF2-40B4-BE49-F238E27FC236}">
                <a16:creationId xmlns:a16="http://schemas.microsoft.com/office/drawing/2014/main" id="{8B2CD4C6-3BB6-6E02-DD9F-34FE63EA36F6}"/>
              </a:ext>
            </a:extLst>
          </p:cNvPr>
          <p:cNvSpPr/>
          <p:nvPr/>
        </p:nvSpPr>
        <p:spPr>
          <a:xfrm>
            <a:off x="8698472" y="5153345"/>
            <a:ext cx="2120800"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Query Collection</a:t>
            </a:r>
          </a:p>
        </p:txBody>
      </p:sp>
      <p:sp>
        <p:nvSpPr>
          <p:cNvPr id="76" name="Rechteck: abgerundete Ecken 75">
            <a:extLst>
              <a:ext uri="{FF2B5EF4-FFF2-40B4-BE49-F238E27FC236}">
                <a16:creationId xmlns:a16="http://schemas.microsoft.com/office/drawing/2014/main" id="{CBA2786F-62E1-8B67-BBDF-26AA031ABDB9}"/>
              </a:ext>
            </a:extLst>
          </p:cNvPr>
          <p:cNvSpPr/>
          <p:nvPr/>
        </p:nvSpPr>
        <p:spPr>
          <a:xfrm>
            <a:off x="5728782" y="1215907"/>
            <a:ext cx="792000" cy="36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ubsystemPunkt">
            <a:extLst>
              <a:ext uri="{FF2B5EF4-FFF2-40B4-BE49-F238E27FC236}">
                <a16:creationId xmlns:a16="http://schemas.microsoft.com/office/drawing/2014/main" id="{6BCEA692-51D4-53DE-D470-95C02F400C5A}"/>
              </a:ext>
            </a:extLst>
          </p:cNvPr>
          <p:cNvSpPr/>
          <p:nvPr/>
        </p:nvSpPr>
        <p:spPr>
          <a:xfrm>
            <a:off x="11345693"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stingPunkt">
            <a:extLst>
              <a:ext uri="{FF2B5EF4-FFF2-40B4-BE49-F238E27FC236}">
                <a16:creationId xmlns:a16="http://schemas.microsoft.com/office/drawing/2014/main" id="{DA75E18E-A51A-1BE9-C9AC-E453CC3A61E1}"/>
              </a:ext>
            </a:extLst>
          </p:cNvPr>
          <p:cNvSpPr/>
          <p:nvPr/>
        </p:nvSpPr>
        <p:spPr>
          <a:xfrm>
            <a:off x="11681821"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70045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72" grpId="0" animBg="1"/>
      <p:bldP spid="73" grpId="0" animBg="1"/>
      <p:bldP spid="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97326-8370-4128-34B5-BE276C1BA948}"/>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43EDA32C-9E0C-6800-53C5-48AFF70D711E}"/>
              </a:ext>
            </a:extLst>
          </p:cNvPr>
          <p:cNvSpPr txBox="1"/>
          <p:nvPr/>
        </p:nvSpPr>
        <p:spPr>
          <a:xfrm>
            <a:off x="5280101"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Development</a:t>
            </a:r>
            <a:endParaRPr lang="de-DE" sz="1600" dirty="0">
              <a:solidFill>
                <a:schemeClr val="bg1"/>
              </a:solidFill>
            </a:endParaRPr>
          </a:p>
        </p:txBody>
      </p:sp>
      <p:sp>
        <p:nvSpPr>
          <p:cNvPr id="3" name="Titel 2">
            <a:extLst>
              <a:ext uri="{FF2B5EF4-FFF2-40B4-BE49-F238E27FC236}">
                <a16:creationId xmlns:a16="http://schemas.microsoft.com/office/drawing/2014/main" id="{2B719412-CDCF-7DF5-5FE2-1E2CEFB8BED3}"/>
              </a:ext>
            </a:extLst>
          </p:cNvPr>
          <p:cNvSpPr>
            <a:spLocks noGrp="1"/>
          </p:cNvSpPr>
          <p:nvPr>
            <p:ph type="title"/>
          </p:nvPr>
        </p:nvSpPr>
        <p:spPr/>
        <p:txBody>
          <a:bodyPr/>
          <a:lstStyle/>
          <a:p>
            <a:r>
              <a:rPr lang="de-DE" dirty="0">
                <a:solidFill>
                  <a:schemeClr val="tx1"/>
                </a:solidFill>
              </a:rPr>
              <a:t>Development</a:t>
            </a:r>
          </a:p>
        </p:txBody>
      </p:sp>
      <p:sp>
        <p:nvSpPr>
          <p:cNvPr id="2" name="Freihandform: Form 1">
            <a:extLst>
              <a:ext uri="{FF2B5EF4-FFF2-40B4-BE49-F238E27FC236}">
                <a16:creationId xmlns:a16="http://schemas.microsoft.com/office/drawing/2014/main" id="{AA69D616-6FB0-36D7-0CB5-5ED534704AC7}"/>
              </a:ext>
            </a:extLst>
          </p:cNvPr>
          <p:cNvSpPr/>
          <p:nvPr/>
        </p:nvSpPr>
        <p:spPr>
          <a:xfrm>
            <a:off x="-6097532" y="3662188"/>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solidFill>
            <a:schemeClr val="bg1"/>
          </a:solid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9064430-FE85-7583-2817-7EE5ACEA1B98}"/>
              </a:ext>
            </a:extLst>
          </p:cNvPr>
          <p:cNvSpPr txBox="1"/>
          <p:nvPr/>
        </p:nvSpPr>
        <p:spPr>
          <a:xfrm>
            <a:off x="14980338"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824F5180-8118-B15E-807D-B232F8DC9D61}"/>
              </a:ext>
            </a:extLst>
          </p:cNvPr>
          <p:cNvPicPr>
            <a:picLocks noChangeAspect="1"/>
          </p:cNvPicPr>
          <p:nvPr/>
        </p:nvPicPr>
        <p:blipFill>
          <a:blip r:embed="rId2"/>
          <a:stretch>
            <a:fillRect/>
          </a:stretch>
        </p:blipFill>
        <p:spPr>
          <a:xfrm>
            <a:off x="15194439" y="3202253"/>
            <a:ext cx="304843" cy="304843"/>
          </a:xfrm>
          <a:prstGeom prst="rect">
            <a:avLst/>
          </a:prstGeom>
        </p:spPr>
      </p:pic>
      <p:sp>
        <p:nvSpPr>
          <p:cNvPr id="8" name="Textfeld 7">
            <a:extLst>
              <a:ext uri="{FF2B5EF4-FFF2-40B4-BE49-F238E27FC236}">
                <a16:creationId xmlns:a16="http://schemas.microsoft.com/office/drawing/2014/main" id="{351F6C0C-050B-5261-B9C4-A2C9362FA0BA}"/>
              </a:ext>
            </a:extLst>
          </p:cNvPr>
          <p:cNvSpPr txBox="1"/>
          <p:nvPr/>
        </p:nvSpPr>
        <p:spPr>
          <a:xfrm>
            <a:off x="-5491949" y="4493994"/>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540A7379-F65D-463B-A3BC-9C7B86CBA7EC}"/>
              </a:ext>
            </a:extLst>
          </p:cNvPr>
          <p:cNvPicPr>
            <a:picLocks noChangeAspect="1"/>
          </p:cNvPicPr>
          <p:nvPr/>
        </p:nvPicPr>
        <p:blipFill>
          <a:blip r:embed="rId3">
            <a:duotone>
              <a:schemeClr val="bg2">
                <a:shade val="45000"/>
                <a:satMod val="135000"/>
              </a:schemeClr>
              <a:prstClr val="white"/>
            </a:duotone>
          </a:blip>
          <a:stretch>
            <a:fillRect/>
          </a:stretch>
        </p:blipFill>
        <p:spPr>
          <a:xfrm>
            <a:off x="-5133613" y="4136931"/>
            <a:ext cx="304843" cy="304843"/>
          </a:xfrm>
          <a:prstGeom prst="rect">
            <a:avLst/>
          </a:prstGeom>
        </p:spPr>
      </p:pic>
      <p:sp>
        <p:nvSpPr>
          <p:cNvPr id="11" name="Textfeld 10">
            <a:extLst>
              <a:ext uri="{FF2B5EF4-FFF2-40B4-BE49-F238E27FC236}">
                <a16:creationId xmlns:a16="http://schemas.microsoft.com/office/drawing/2014/main" id="{D5CBE4E8-06B5-DFED-F004-BD009BDE898B}"/>
              </a:ext>
            </a:extLst>
          </p:cNvPr>
          <p:cNvSpPr txBox="1"/>
          <p:nvPr/>
        </p:nvSpPr>
        <p:spPr>
          <a:xfrm>
            <a:off x="-4629096" y="3874678"/>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9F691DFC-F652-03F5-2AA2-A1FD15CC6746}"/>
              </a:ext>
            </a:extLst>
          </p:cNvPr>
          <p:cNvPicPr>
            <a:picLocks noChangeAspect="1"/>
          </p:cNvPicPr>
          <p:nvPr/>
        </p:nvPicPr>
        <p:blipFill>
          <a:blip r:embed="rId4">
            <a:duotone>
              <a:schemeClr val="bg2">
                <a:shade val="45000"/>
                <a:satMod val="135000"/>
              </a:schemeClr>
              <a:prstClr val="white"/>
            </a:duotone>
          </a:blip>
          <a:stretch>
            <a:fillRect/>
          </a:stretch>
        </p:blipFill>
        <p:spPr>
          <a:xfrm>
            <a:off x="-4428069" y="3517615"/>
            <a:ext cx="304843" cy="304843"/>
          </a:xfrm>
          <a:prstGeom prst="rect">
            <a:avLst/>
          </a:prstGeom>
        </p:spPr>
      </p:pic>
      <p:sp>
        <p:nvSpPr>
          <p:cNvPr id="13" name="Textfeld 12">
            <a:extLst>
              <a:ext uri="{FF2B5EF4-FFF2-40B4-BE49-F238E27FC236}">
                <a16:creationId xmlns:a16="http://schemas.microsoft.com/office/drawing/2014/main" id="{6F2F1D44-DED1-C15E-AB4E-4FB016932D5C}"/>
              </a:ext>
            </a:extLst>
          </p:cNvPr>
          <p:cNvSpPr txBox="1"/>
          <p:nvPr/>
        </p:nvSpPr>
        <p:spPr>
          <a:xfrm>
            <a:off x="-5628509" y="2763930"/>
            <a:ext cx="1807589" cy="338554"/>
          </a:xfrm>
          <a:prstGeom prst="rect">
            <a:avLst/>
          </a:prstGeom>
          <a:noFill/>
        </p:spPr>
        <p:txBody>
          <a:bodyPr wrap="square" rtlCol="0">
            <a:spAutoFit/>
          </a:bodyPr>
          <a:lstStyle/>
          <a:p>
            <a:pPr algn="ctr"/>
            <a:r>
              <a:rPr lang="de-DE" sz="1600" dirty="0">
                <a:solidFill>
                  <a:schemeClr val="bg1">
                    <a:lumMod val="50000"/>
                  </a:schemeClr>
                </a:solidFill>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solidFill>
                <a:schemeClr val="bg1">
                  <a:lumMod val="50000"/>
                </a:schemeClr>
              </a:solidFill>
              <a:latin typeface="+mj-lt"/>
            </a:endParaRPr>
          </a:p>
        </p:txBody>
      </p:sp>
      <p:sp>
        <p:nvSpPr>
          <p:cNvPr id="14" name="Rechteck: abgerundete Ecken 13">
            <a:extLst>
              <a:ext uri="{FF2B5EF4-FFF2-40B4-BE49-F238E27FC236}">
                <a16:creationId xmlns:a16="http://schemas.microsoft.com/office/drawing/2014/main" id="{D2CECDFA-D8FD-A0DA-7798-0FD931730B94}"/>
              </a:ext>
            </a:extLst>
          </p:cNvPr>
          <p:cNvSpPr/>
          <p:nvPr/>
        </p:nvSpPr>
        <p:spPr>
          <a:xfrm>
            <a:off x="-3290219" y="3636166"/>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4D8D1BB-AE02-8DD9-8FDC-87B6E893179D}"/>
              </a:ext>
            </a:extLst>
          </p:cNvPr>
          <p:cNvSpPr txBox="1"/>
          <p:nvPr/>
        </p:nvSpPr>
        <p:spPr>
          <a:xfrm>
            <a:off x="-2698707" y="2763930"/>
            <a:ext cx="1467923" cy="338554"/>
          </a:xfrm>
          <a:prstGeom prst="rect">
            <a:avLst/>
          </a:prstGeom>
          <a:noFill/>
        </p:spPr>
        <p:txBody>
          <a:bodyPr wrap="square" rtlCol="0">
            <a:spAutoFit/>
          </a:bodyPr>
          <a:lstStyle/>
          <a:p>
            <a:pPr algn="ctr"/>
            <a:r>
              <a:rPr lang="de-DE" sz="1600" dirty="0">
                <a:solidFill>
                  <a:schemeClr val="bg1">
                    <a:lumMod val="50000"/>
                  </a:schemeClr>
                </a:solidFill>
                <a:effectLst/>
                <a:ea typeface="Times New Roman" panose="02020603050405020304" pitchFamily="18" charset="0"/>
                <a:cs typeface="Times New Roman" panose="02020603050405020304" pitchFamily="18" charset="0"/>
              </a:rPr>
              <a:t>Planung</a:t>
            </a:r>
            <a:endParaRPr lang="de-DE" sz="1600" dirty="0">
              <a:solidFill>
                <a:schemeClr val="bg1">
                  <a:lumMod val="50000"/>
                </a:schemeClr>
              </a:solidFill>
            </a:endParaRPr>
          </a:p>
        </p:txBody>
      </p:sp>
      <p:sp>
        <p:nvSpPr>
          <p:cNvPr id="18" name="Rechteck: abgerundete Ecken 17">
            <a:extLst>
              <a:ext uri="{FF2B5EF4-FFF2-40B4-BE49-F238E27FC236}">
                <a16:creationId xmlns:a16="http://schemas.microsoft.com/office/drawing/2014/main" id="{92017265-3FEC-6733-82BB-9ACE29C85B24}"/>
              </a:ext>
            </a:extLst>
          </p:cNvPr>
          <p:cNvSpPr/>
          <p:nvPr/>
        </p:nvSpPr>
        <p:spPr>
          <a:xfrm>
            <a:off x="13423729"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1AD46446-965E-A1D7-E1E7-C95E0AEA2BE0}"/>
              </a:ext>
            </a:extLst>
          </p:cNvPr>
          <p:cNvSpPr txBox="1"/>
          <p:nvPr/>
        </p:nvSpPr>
        <p:spPr>
          <a:xfrm>
            <a:off x="13545832"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11314748-9557-DA7E-ACD7-3965BDB4F2A9}"/>
              </a:ext>
            </a:extLst>
          </p:cNvPr>
          <p:cNvSpPr txBox="1"/>
          <p:nvPr/>
        </p:nvSpPr>
        <p:spPr>
          <a:xfrm>
            <a:off x="-6175265" y="4090701"/>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CCB017C3-1A22-717E-1A0C-25A5C2DF19A4}"/>
              </a:ext>
            </a:extLst>
          </p:cNvPr>
          <p:cNvPicPr>
            <a:picLocks noChangeAspect="1"/>
          </p:cNvPicPr>
          <p:nvPr/>
        </p:nvPicPr>
        <p:blipFill>
          <a:blip r:embed="rId5">
            <a:duotone>
              <a:schemeClr val="bg2">
                <a:shade val="45000"/>
                <a:satMod val="135000"/>
              </a:schemeClr>
              <a:prstClr val="white"/>
            </a:duotone>
          </a:blip>
          <a:stretch>
            <a:fillRect/>
          </a:stretch>
        </p:blipFill>
        <p:spPr>
          <a:xfrm>
            <a:off x="-5929883" y="3733638"/>
            <a:ext cx="304843" cy="304843"/>
          </a:xfrm>
          <a:prstGeom prst="rect">
            <a:avLst/>
          </a:prstGeom>
        </p:spPr>
      </p:pic>
      <p:sp>
        <p:nvSpPr>
          <p:cNvPr id="31" name="Textfeld 30">
            <a:extLst>
              <a:ext uri="{FF2B5EF4-FFF2-40B4-BE49-F238E27FC236}">
                <a16:creationId xmlns:a16="http://schemas.microsoft.com/office/drawing/2014/main" id="{B1C97F61-BF15-EB7A-6C55-0AD1CFCCA203}"/>
              </a:ext>
            </a:extLst>
          </p:cNvPr>
          <p:cNvSpPr txBox="1"/>
          <p:nvPr/>
        </p:nvSpPr>
        <p:spPr>
          <a:xfrm>
            <a:off x="13658630"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D1633CC4-DF2C-45A5-BF43-782B93E5FA81}"/>
              </a:ext>
            </a:extLst>
          </p:cNvPr>
          <p:cNvPicPr>
            <a:picLocks noChangeAspect="1"/>
          </p:cNvPicPr>
          <p:nvPr/>
        </p:nvPicPr>
        <p:blipFill>
          <a:blip r:embed="rId6"/>
          <a:stretch>
            <a:fillRect/>
          </a:stretch>
        </p:blipFill>
        <p:spPr>
          <a:xfrm>
            <a:off x="14210614" y="3205323"/>
            <a:ext cx="304843" cy="304843"/>
          </a:xfrm>
          <a:prstGeom prst="rect">
            <a:avLst/>
          </a:prstGeom>
        </p:spPr>
      </p:pic>
      <p:sp>
        <p:nvSpPr>
          <p:cNvPr id="33" name="!!AufgabenPunkt">
            <a:extLst>
              <a:ext uri="{FF2B5EF4-FFF2-40B4-BE49-F238E27FC236}">
                <a16:creationId xmlns:a16="http://schemas.microsoft.com/office/drawing/2014/main" id="{ACE2A60D-8A6F-D200-C306-A1B508059797}"/>
              </a:ext>
            </a:extLst>
          </p:cNvPr>
          <p:cNvSpPr/>
          <p:nvPr/>
        </p:nvSpPr>
        <p:spPr>
          <a:xfrm>
            <a:off x="-3419372" y="35845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2CF10CF4-6AAA-2E6D-9F2D-934D74429A4F}"/>
              </a:ext>
            </a:extLst>
          </p:cNvPr>
          <p:cNvSpPr txBox="1"/>
          <p:nvPr/>
        </p:nvSpPr>
        <p:spPr>
          <a:xfrm>
            <a:off x="-3851477" y="3963724"/>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38E9BDEA-4A41-16CD-6FA5-31D108C84E1B}"/>
              </a:ext>
            </a:extLst>
          </p:cNvPr>
          <p:cNvSpPr txBox="1"/>
          <p:nvPr/>
        </p:nvSpPr>
        <p:spPr>
          <a:xfrm>
            <a:off x="-2767998" y="3963724"/>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AnalysePunkt">
            <a:extLst>
              <a:ext uri="{FF2B5EF4-FFF2-40B4-BE49-F238E27FC236}">
                <a16:creationId xmlns:a16="http://schemas.microsoft.com/office/drawing/2014/main" id="{849AB10B-C833-84CB-30B9-5241093D9E3B}"/>
              </a:ext>
            </a:extLst>
          </p:cNvPr>
          <p:cNvSpPr/>
          <p:nvPr/>
        </p:nvSpPr>
        <p:spPr>
          <a:xfrm>
            <a:off x="-2435544" y="356972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6306B5BF-9555-2F9A-A4FE-7856B01183FE}"/>
              </a:ext>
            </a:extLst>
          </p:cNvPr>
          <p:cNvSpPr txBox="1"/>
          <p:nvPr/>
        </p:nvSpPr>
        <p:spPr>
          <a:xfrm>
            <a:off x="-1749217" y="3963724"/>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DesignPunkt">
            <a:extLst>
              <a:ext uri="{FF2B5EF4-FFF2-40B4-BE49-F238E27FC236}">
                <a16:creationId xmlns:a16="http://schemas.microsoft.com/office/drawing/2014/main" id="{6CF2B4F4-7CA6-91E5-D9B9-4F36809B5952}"/>
              </a:ext>
            </a:extLst>
          </p:cNvPr>
          <p:cNvSpPr/>
          <p:nvPr/>
        </p:nvSpPr>
        <p:spPr>
          <a:xfrm>
            <a:off x="-1451716" y="3560290"/>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F145D273-8913-15F5-B6DF-18FD7B0868AE}"/>
              </a:ext>
            </a:extLst>
          </p:cNvPr>
          <p:cNvSpPr/>
          <p:nvPr/>
        </p:nvSpPr>
        <p:spPr>
          <a:xfrm>
            <a:off x="14255036"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1BE53F64-4926-8877-12D5-2344D3F0A326}"/>
              </a:ext>
            </a:extLst>
          </p:cNvPr>
          <p:cNvSpPr/>
          <p:nvPr/>
        </p:nvSpPr>
        <p:spPr>
          <a:xfrm>
            <a:off x="15238861"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ackground1">
            <a:extLst>
              <a:ext uri="{FF2B5EF4-FFF2-40B4-BE49-F238E27FC236}">
                <a16:creationId xmlns:a16="http://schemas.microsoft.com/office/drawing/2014/main" id="{C2255BEA-8014-167F-525A-CA987310F7F5}"/>
              </a:ext>
            </a:extLst>
          </p:cNvPr>
          <p:cNvSpPr/>
          <p:nvPr/>
        </p:nvSpPr>
        <p:spPr>
          <a:xfrm>
            <a:off x="0" y="1981200"/>
            <a:ext cx="12171144" cy="458724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ApiRouteAnlegen">
            <a:extLst>
              <a:ext uri="{FF2B5EF4-FFF2-40B4-BE49-F238E27FC236}">
                <a16:creationId xmlns:a16="http://schemas.microsoft.com/office/drawing/2014/main" id="{508987BD-E0DA-B0D0-2A2E-97E7F06363BE}"/>
              </a:ext>
            </a:extLst>
          </p:cNvPr>
          <p:cNvSpPr txBox="1"/>
          <p:nvPr/>
        </p:nvSpPr>
        <p:spPr>
          <a:xfrm>
            <a:off x="-21193331" y="1477919"/>
            <a:ext cx="3016632" cy="461665"/>
          </a:xfrm>
          <a:prstGeom prst="rect">
            <a:avLst/>
          </a:prstGeom>
          <a:noFill/>
        </p:spPr>
        <p:txBody>
          <a:bodyPr wrap="square" rtlCol="0">
            <a:spAutoFit/>
          </a:bodyPr>
          <a:lstStyle/>
          <a:p>
            <a:pPr algn="ctr"/>
            <a:r>
              <a:rPr lang="de-DE" sz="2400" dirty="0"/>
              <a:t>API Route anlegen</a:t>
            </a:r>
          </a:p>
        </p:txBody>
      </p:sp>
      <p:sp>
        <p:nvSpPr>
          <p:cNvPr id="93" name="!!ApiPunkt">
            <a:extLst>
              <a:ext uri="{FF2B5EF4-FFF2-40B4-BE49-F238E27FC236}">
                <a16:creationId xmlns:a16="http://schemas.microsoft.com/office/drawing/2014/main" id="{908DAB5C-B990-9B6A-7B71-E75BAB29CFE3}"/>
              </a:ext>
            </a:extLst>
          </p:cNvPr>
          <p:cNvSpPr/>
          <p:nvPr/>
        </p:nvSpPr>
        <p:spPr>
          <a:xfrm>
            <a:off x="-21734231"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1</a:t>
            </a:r>
          </a:p>
        </p:txBody>
      </p:sp>
      <p:sp>
        <p:nvSpPr>
          <p:cNvPr id="94" name="!!DatenbankPunkt">
            <a:extLst>
              <a:ext uri="{FF2B5EF4-FFF2-40B4-BE49-F238E27FC236}">
                <a16:creationId xmlns:a16="http://schemas.microsoft.com/office/drawing/2014/main" id="{A6B4B62C-6379-DA4B-3694-C5D897762D92}"/>
              </a:ext>
            </a:extLst>
          </p:cNvPr>
          <p:cNvSpPr/>
          <p:nvPr/>
        </p:nvSpPr>
        <p:spPr>
          <a:xfrm>
            <a:off x="-10199746"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2</a:t>
            </a:r>
          </a:p>
        </p:txBody>
      </p:sp>
      <p:sp>
        <p:nvSpPr>
          <p:cNvPr id="95" name="!!SubsystemPunkt">
            <a:extLst>
              <a:ext uri="{FF2B5EF4-FFF2-40B4-BE49-F238E27FC236}">
                <a16:creationId xmlns:a16="http://schemas.microsoft.com/office/drawing/2014/main" id="{07030BB4-4E7F-0245-4002-C65E49110661}"/>
              </a:ext>
            </a:extLst>
          </p:cNvPr>
          <p:cNvSpPr/>
          <p:nvPr/>
        </p:nvSpPr>
        <p:spPr>
          <a:xfrm>
            <a:off x="1136903" y="1711200"/>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3</a:t>
            </a:r>
          </a:p>
        </p:txBody>
      </p:sp>
      <p:sp>
        <p:nvSpPr>
          <p:cNvPr id="96" name="Textfeld 95">
            <a:extLst>
              <a:ext uri="{FF2B5EF4-FFF2-40B4-BE49-F238E27FC236}">
                <a16:creationId xmlns:a16="http://schemas.microsoft.com/office/drawing/2014/main" id="{7E22864C-9D15-7C52-186F-EC497C2D952D}"/>
              </a:ext>
            </a:extLst>
          </p:cNvPr>
          <p:cNvSpPr txBox="1"/>
          <p:nvPr/>
        </p:nvSpPr>
        <p:spPr>
          <a:xfrm>
            <a:off x="-9659746" y="1500300"/>
            <a:ext cx="3164277" cy="461665"/>
          </a:xfrm>
          <a:prstGeom prst="rect">
            <a:avLst/>
          </a:prstGeom>
          <a:noFill/>
        </p:spPr>
        <p:txBody>
          <a:bodyPr wrap="square" rtlCol="0">
            <a:spAutoFit/>
          </a:bodyPr>
          <a:lstStyle/>
          <a:p>
            <a:pPr algn="ctr"/>
            <a:r>
              <a:rPr lang="de-DE" sz="2400" dirty="0"/>
              <a:t>Datenbank anbinden</a:t>
            </a:r>
          </a:p>
        </p:txBody>
      </p:sp>
      <p:sp>
        <p:nvSpPr>
          <p:cNvPr id="97" name="Textfeld 96">
            <a:extLst>
              <a:ext uri="{FF2B5EF4-FFF2-40B4-BE49-F238E27FC236}">
                <a16:creationId xmlns:a16="http://schemas.microsoft.com/office/drawing/2014/main" id="{54E65EE6-EA14-24BF-EFA7-FCB927AFDD2A}"/>
              </a:ext>
            </a:extLst>
          </p:cNvPr>
          <p:cNvSpPr txBox="1"/>
          <p:nvPr/>
        </p:nvSpPr>
        <p:spPr>
          <a:xfrm>
            <a:off x="1676903" y="1477919"/>
            <a:ext cx="3264240" cy="461665"/>
          </a:xfrm>
          <a:prstGeom prst="rect">
            <a:avLst/>
          </a:prstGeom>
          <a:noFill/>
        </p:spPr>
        <p:txBody>
          <a:bodyPr wrap="square" rtlCol="0">
            <a:spAutoFit/>
          </a:bodyPr>
          <a:lstStyle/>
          <a:p>
            <a:pPr algn="ctr"/>
            <a:r>
              <a:rPr lang="de-DE" sz="2400" dirty="0"/>
              <a:t>API Calls Subsysteme</a:t>
            </a:r>
          </a:p>
        </p:txBody>
      </p:sp>
      <p:sp>
        <p:nvSpPr>
          <p:cNvPr id="100" name="Textfeld 99">
            <a:extLst>
              <a:ext uri="{FF2B5EF4-FFF2-40B4-BE49-F238E27FC236}">
                <a16:creationId xmlns:a16="http://schemas.microsoft.com/office/drawing/2014/main" id="{F30E3A8D-DD6F-A7FC-F10A-C7DFF1127E7C}"/>
              </a:ext>
            </a:extLst>
          </p:cNvPr>
          <p:cNvSpPr txBox="1"/>
          <p:nvPr/>
        </p:nvSpPr>
        <p:spPr>
          <a:xfrm>
            <a:off x="13052442" y="1517468"/>
            <a:ext cx="1238550" cy="461665"/>
          </a:xfrm>
          <a:prstGeom prst="rect">
            <a:avLst/>
          </a:prstGeom>
          <a:noFill/>
        </p:spPr>
        <p:txBody>
          <a:bodyPr wrap="square" rtlCol="0">
            <a:spAutoFit/>
          </a:bodyPr>
          <a:lstStyle/>
          <a:p>
            <a:pPr algn="ctr"/>
            <a:r>
              <a:rPr lang="de-DE" sz="2400" dirty="0" err="1"/>
              <a:t>Testing</a:t>
            </a:r>
            <a:endParaRPr lang="de-DE" sz="2400" dirty="0"/>
          </a:p>
        </p:txBody>
      </p:sp>
      <p:pic>
        <p:nvPicPr>
          <p:cNvPr id="101" name="Grafik 100">
            <a:extLst>
              <a:ext uri="{FF2B5EF4-FFF2-40B4-BE49-F238E27FC236}">
                <a16:creationId xmlns:a16="http://schemas.microsoft.com/office/drawing/2014/main" id="{D7A997CB-53A3-E9B1-9B95-E53DE966B8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59839" y="2633242"/>
            <a:ext cx="1102500" cy="1080000"/>
          </a:xfrm>
          <a:prstGeom prst="rect">
            <a:avLst/>
          </a:prstGeom>
        </p:spPr>
      </p:pic>
      <p:pic>
        <p:nvPicPr>
          <p:cNvPr id="102" name="Grafik 101" descr="Ein Bild, das Screenshot, Grafiken, Design, Symbol enthält.&#10;&#10;KI-generierte Inhalte können fehlerhaft sein.">
            <a:extLst>
              <a:ext uri="{FF2B5EF4-FFF2-40B4-BE49-F238E27FC236}">
                <a16:creationId xmlns:a16="http://schemas.microsoft.com/office/drawing/2014/main" id="{80ACE47C-2BA5-B768-64A4-27A22FC4B1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56618" y="4681291"/>
            <a:ext cx="1230755" cy="1230755"/>
          </a:xfrm>
          <a:prstGeom prst="rect">
            <a:avLst/>
          </a:prstGeom>
        </p:spPr>
      </p:pic>
      <p:sp>
        <p:nvSpPr>
          <p:cNvPr id="103" name="Textfeld 102">
            <a:extLst>
              <a:ext uri="{FF2B5EF4-FFF2-40B4-BE49-F238E27FC236}">
                <a16:creationId xmlns:a16="http://schemas.microsoft.com/office/drawing/2014/main" id="{23FD73FE-779B-33C3-88D7-3A7F64F53B6A}"/>
              </a:ext>
            </a:extLst>
          </p:cNvPr>
          <p:cNvSpPr txBox="1"/>
          <p:nvPr/>
        </p:nvSpPr>
        <p:spPr>
          <a:xfrm>
            <a:off x="-8441153" y="5579102"/>
            <a:ext cx="1399823" cy="461665"/>
          </a:xfrm>
          <a:prstGeom prst="rect">
            <a:avLst/>
          </a:prstGeom>
          <a:noFill/>
        </p:spPr>
        <p:txBody>
          <a:bodyPr wrap="square" rtlCol="0">
            <a:spAutoFit/>
          </a:bodyPr>
          <a:lstStyle/>
          <a:p>
            <a:pPr algn="ctr"/>
            <a:r>
              <a:rPr lang="de-DE" sz="2400" dirty="0"/>
              <a:t>express</a:t>
            </a:r>
          </a:p>
        </p:txBody>
      </p:sp>
      <p:pic>
        <p:nvPicPr>
          <p:cNvPr id="104" name="!!RouteDoc" descr="Ein Bild, das Grafiken, Symbol, Screenshot, Schrift enthält.&#10;&#10;KI-generierte Inhalte können fehlerhaft sein.">
            <a:extLst>
              <a:ext uri="{FF2B5EF4-FFF2-40B4-BE49-F238E27FC236}">
                <a16:creationId xmlns:a16="http://schemas.microsoft.com/office/drawing/2014/main" id="{5D66A380-CE41-0AB1-FD7C-A3CF983A56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14460" y="2842498"/>
            <a:ext cx="1080000" cy="1080000"/>
          </a:xfrm>
          <a:prstGeom prst="rect">
            <a:avLst/>
          </a:prstGeom>
        </p:spPr>
      </p:pic>
      <p:sp>
        <p:nvSpPr>
          <p:cNvPr id="105" name="Rechteck: abgerundete Ecken 104">
            <a:extLst>
              <a:ext uri="{FF2B5EF4-FFF2-40B4-BE49-F238E27FC236}">
                <a16:creationId xmlns:a16="http://schemas.microsoft.com/office/drawing/2014/main" id="{ECE5DC96-F859-9D8A-87A3-99C0B29CB391}"/>
              </a:ext>
            </a:extLst>
          </p:cNvPr>
          <p:cNvSpPr/>
          <p:nvPr/>
        </p:nvSpPr>
        <p:spPr>
          <a:xfrm>
            <a:off x="2085721" y="3567317"/>
            <a:ext cx="878697"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Route</a:t>
            </a:r>
          </a:p>
        </p:txBody>
      </p:sp>
      <p:cxnSp>
        <p:nvCxnSpPr>
          <p:cNvPr id="108" name="Gerade Verbindung mit Pfeil 85">
            <a:extLst>
              <a:ext uri="{FF2B5EF4-FFF2-40B4-BE49-F238E27FC236}">
                <a16:creationId xmlns:a16="http://schemas.microsoft.com/office/drawing/2014/main" id="{0BA401C2-C7B8-91F6-916E-D8CEEEBAA394}"/>
              </a:ext>
            </a:extLst>
          </p:cNvPr>
          <p:cNvCxnSpPr>
            <a:cxnSpLocks/>
            <a:stCxn id="121" idx="2"/>
          </p:cNvCxnSpPr>
          <p:nvPr/>
        </p:nvCxnSpPr>
        <p:spPr>
          <a:xfrm rot="5400000">
            <a:off x="-4564599" y="3139663"/>
            <a:ext cx="554721" cy="1713228"/>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Gerade Verbindung mit Pfeil 85">
            <a:extLst>
              <a:ext uri="{FF2B5EF4-FFF2-40B4-BE49-F238E27FC236}">
                <a16:creationId xmlns:a16="http://schemas.microsoft.com/office/drawing/2014/main" id="{C2C922FA-03CD-5FC0-2180-4EB4A47F5F8A}"/>
              </a:ext>
            </a:extLst>
          </p:cNvPr>
          <p:cNvCxnSpPr>
            <a:cxnSpLocks/>
            <a:stCxn id="102" idx="3"/>
          </p:cNvCxnSpPr>
          <p:nvPr/>
        </p:nvCxnSpPr>
        <p:spPr>
          <a:xfrm flipV="1">
            <a:off x="-7125863" y="4813638"/>
            <a:ext cx="1442010" cy="483031"/>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1" name="Rechteck: abgerundete Ecken 110">
            <a:extLst>
              <a:ext uri="{FF2B5EF4-FFF2-40B4-BE49-F238E27FC236}">
                <a16:creationId xmlns:a16="http://schemas.microsoft.com/office/drawing/2014/main" id="{A0D21001-685E-8264-4267-40AAF48776DF}"/>
              </a:ext>
            </a:extLst>
          </p:cNvPr>
          <p:cNvSpPr/>
          <p:nvPr/>
        </p:nvSpPr>
        <p:spPr>
          <a:xfrm>
            <a:off x="-7665842" y="5293862"/>
            <a:ext cx="862371"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POST</a:t>
            </a:r>
          </a:p>
        </p:txBody>
      </p:sp>
      <p:pic>
        <p:nvPicPr>
          <p:cNvPr id="121" name="Grafik 120" descr="Ein Bild, das Design enthält.&#10;&#10;KI-generierte Inhalte können fehlerhaft sein.">
            <a:extLst>
              <a:ext uri="{FF2B5EF4-FFF2-40B4-BE49-F238E27FC236}">
                <a16:creationId xmlns:a16="http://schemas.microsoft.com/office/drawing/2014/main" id="{1C93DC40-CECA-576E-078A-185FB34BC9A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70625" y="2638917"/>
            <a:ext cx="1080000" cy="1080000"/>
          </a:xfrm>
          <a:prstGeom prst="rect">
            <a:avLst/>
          </a:prstGeom>
        </p:spPr>
      </p:pic>
      <p:cxnSp>
        <p:nvCxnSpPr>
          <p:cNvPr id="123" name="Gerade Verbindung mit Pfeil 122">
            <a:extLst>
              <a:ext uri="{FF2B5EF4-FFF2-40B4-BE49-F238E27FC236}">
                <a16:creationId xmlns:a16="http://schemas.microsoft.com/office/drawing/2014/main" id="{78FD2DF6-3662-26CB-3B84-B0A560AA936D}"/>
              </a:ext>
            </a:extLst>
          </p:cNvPr>
          <p:cNvCxnSpPr>
            <a:cxnSpLocks/>
            <a:stCxn id="101" idx="3"/>
            <a:endCxn id="121" idx="1"/>
          </p:cNvCxnSpPr>
          <p:nvPr/>
        </p:nvCxnSpPr>
        <p:spPr>
          <a:xfrm>
            <a:off x="-8757339" y="3173242"/>
            <a:ext cx="4786714" cy="5675"/>
          </a:xfrm>
          <a:prstGeom prst="straightConnector1">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4" name="Grafik 123" descr="Ein Bild, das Screenshot, Design, Grafiken enthält.&#10;&#10;KI-generierte Inhalte können fehlerhaft sein.">
            <a:extLst>
              <a:ext uri="{FF2B5EF4-FFF2-40B4-BE49-F238E27FC236}">
                <a16:creationId xmlns:a16="http://schemas.microsoft.com/office/drawing/2014/main" id="{79279E13-C7D6-5B9B-B1BE-529C75E0A8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55335" y="2586613"/>
            <a:ext cx="539941" cy="539941"/>
          </a:xfrm>
          <a:prstGeom prst="rect">
            <a:avLst/>
          </a:prstGeom>
        </p:spPr>
      </p:pic>
      <p:cxnSp>
        <p:nvCxnSpPr>
          <p:cNvPr id="130" name="Gerade Verbindung mit Pfeil 85">
            <a:extLst>
              <a:ext uri="{FF2B5EF4-FFF2-40B4-BE49-F238E27FC236}">
                <a16:creationId xmlns:a16="http://schemas.microsoft.com/office/drawing/2014/main" id="{3383699E-5868-7363-D9BA-3448CE8163A1}"/>
              </a:ext>
            </a:extLst>
          </p:cNvPr>
          <p:cNvCxnSpPr>
            <a:cxnSpLocks/>
            <a:endCxn id="101" idx="3"/>
          </p:cNvCxnSpPr>
          <p:nvPr/>
        </p:nvCxnSpPr>
        <p:spPr>
          <a:xfrm rot="10800000">
            <a:off x="-8757339" y="3173242"/>
            <a:ext cx="2533486" cy="1100396"/>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8" name="Rechteck: abgerundete Ecken 137">
            <a:extLst>
              <a:ext uri="{FF2B5EF4-FFF2-40B4-BE49-F238E27FC236}">
                <a16:creationId xmlns:a16="http://schemas.microsoft.com/office/drawing/2014/main" id="{A69B5EA7-B381-5A97-198D-837DA659A013}"/>
              </a:ext>
            </a:extLst>
          </p:cNvPr>
          <p:cNvSpPr/>
          <p:nvPr/>
        </p:nvSpPr>
        <p:spPr>
          <a:xfrm>
            <a:off x="8196343" y="3061200"/>
            <a:ext cx="2508008"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API-</a:t>
            </a:r>
            <a:r>
              <a:rPr lang="de-DE" dirty="0" err="1"/>
              <a:t>Requests</a:t>
            </a:r>
            <a:r>
              <a:rPr lang="de-DE" dirty="0"/>
              <a:t> senden</a:t>
            </a:r>
          </a:p>
        </p:txBody>
      </p:sp>
      <p:sp>
        <p:nvSpPr>
          <p:cNvPr id="139" name="Rechteck: abgerundete Ecken 138">
            <a:extLst>
              <a:ext uri="{FF2B5EF4-FFF2-40B4-BE49-F238E27FC236}">
                <a16:creationId xmlns:a16="http://schemas.microsoft.com/office/drawing/2014/main" id="{5EA3F94B-78B1-ADE8-D2C8-7564BB1DA3BA}"/>
              </a:ext>
            </a:extLst>
          </p:cNvPr>
          <p:cNvSpPr/>
          <p:nvPr/>
        </p:nvSpPr>
        <p:spPr>
          <a:xfrm>
            <a:off x="8196343" y="3654670"/>
            <a:ext cx="2985528"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Rückmeldung verarbeiten</a:t>
            </a:r>
          </a:p>
        </p:txBody>
      </p:sp>
      <p:pic>
        <p:nvPicPr>
          <p:cNvPr id="10" name="Grafik 9" descr="Ein Bild, das Screenshot, Rechteck, Design, Rahmen enthält.&#10;&#10;KI-generierte Inhalte können fehlerhaft sein.">
            <a:extLst>
              <a:ext uri="{FF2B5EF4-FFF2-40B4-BE49-F238E27FC236}">
                <a16:creationId xmlns:a16="http://schemas.microsoft.com/office/drawing/2014/main" id="{83B37A98-96D6-032A-5D3B-209ED29A35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13871" y="3517615"/>
            <a:ext cx="953055" cy="953055"/>
          </a:xfrm>
          <a:prstGeom prst="rect">
            <a:avLst/>
          </a:prstGeom>
        </p:spPr>
      </p:pic>
      <p:sp>
        <p:nvSpPr>
          <p:cNvPr id="20" name="Textfeld 19">
            <a:extLst>
              <a:ext uri="{FF2B5EF4-FFF2-40B4-BE49-F238E27FC236}">
                <a16:creationId xmlns:a16="http://schemas.microsoft.com/office/drawing/2014/main" id="{60310513-C157-B697-28E4-16D373FA4D32}"/>
              </a:ext>
            </a:extLst>
          </p:cNvPr>
          <p:cNvSpPr txBox="1"/>
          <p:nvPr/>
        </p:nvSpPr>
        <p:spPr>
          <a:xfrm>
            <a:off x="-8552288" y="4330303"/>
            <a:ext cx="1685079" cy="461665"/>
          </a:xfrm>
          <a:prstGeom prst="rect">
            <a:avLst/>
          </a:prstGeom>
          <a:noFill/>
        </p:spPr>
        <p:txBody>
          <a:bodyPr wrap="square" rtlCol="0">
            <a:spAutoFit/>
          </a:bodyPr>
          <a:lstStyle/>
          <a:p>
            <a:pPr algn="ctr"/>
            <a:r>
              <a:rPr lang="de-DE" sz="2400" dirty="0"/>
              <a:t>Mongoose</a:t>
            </a:r>
          </a:p>
        </p:txBody>
      </p:sp>
      <p:sp>
        <p:nvSpPr>
          <p:cNvPr id="23" name="Rechteck: abgerundete Ecken 22">
            <a:extLst>
              <a:ext uri="{FF2B5EF4-FFF2-40B4-BE49-F238E27FC236}">
                <a16:creationId xmlns:a16="http://schemas.microsoft.com/office/drawing/2014/main" id="{54A28CDF-E6A0-0674-35FB-A88CB42EA6A8}"/>
              </a:ext>
            </a:extLst>
          </p:cNvPr>
          <p:cNvSpPr/>
          <p:nvPr/>
        </p:nvSpPr>
        <p:spPr>
          <a:xfrm>
            <a:off x="-8316077" y="3899627"/>
            <a:ext cx="565143"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Lib</a:t>
            </a:r>
            <a:endParaRPr lang="de-DE" dirty="0"/>
          </a:p>
        </p:txBody>
      </p:sp>
      <p:cxnSp>
        <p:nvCxnSpPr>
          <p:cNvPr id="24" name="Gerade Verbindung mit Pfeil 85">
            <a:extLst>
              <a:ext uri="{FF2B5EF4-FFF2-40B4-BE49-F238E27FC236}">
                <a16:creationId xmlns:a16="http://schemas.microsoft.com/office/drawing/2014/main" id="{4CE2F11D-A4AC-DC28-B371-995C344077EB}"/>
              </a:ext>
            </a:extLst>
          </p:cNvPr>
          <p:cNvCxnSpPr>
            <a:cxnSpLocks/>
            <a:stCxn id="10" idx="0"/>
          </p:cNvCxnSpPr>
          <p:nvPr/>
        </p:nvCxnSpPr>
        <p:spPr>
          <a:xfrm rot="16200000" flipV="1">
            <a:off x="-8735148" y="2519810"/>
            <a:ext cx="456415" cy="1539196"/>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5" name="Grafik 24" descr="Ein Bild, das Grafiken, Symbol, Screenshot, Schrift enthält.&#10;&#10;KI-generierte Inhalte können fehlerhaft sein.">
            <a:extLst>
              <a:ext uri="{FF2B5EF4-FFF2-40B4-BE49-F238E27FC236}">
                <a16:creationId xmlns:a16="http://schemas.microsoft.com/office/drawing/2014/main" id="{CA0494EA-E2C7-42B9-FCE4-6E1BAE770E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43209" y="2863857"/>
            <a:ext cx="1080000" cy="1080000"/>
          </a:xfrm>
          <a:prstGeom prst="rect">
            <a:avLst/>
          </a:prstGeom>
        </p:spPr>
      </p:pic>
      <p:sp>
        <p:nvSpPr>
          <p:cNvPr id="26" name="Rechteck: abgerundete Ecken 25">
            <a:extLst>
              <a:ext uri="{FF2B5EF4-FFF2-40B4-BE49-F238E27FC236}">
                <a16:creationId xmlns:a16="http://schemas.microsoft.com/office/drawing/2014/main" id="{76A38D22-C857-832E-55BE-A7CA76D60992}"/>
              </a:ext>
            </a:extLst>
          </p:cNvPr>
          <p:cNvSpPr/>
          <p:nvPr/>
        </p:nvSpPr>
        <p:spPr>
          <a:xfrm>
            <a:off x="-6337897" y="3573214"/>
            <a:ext cx="1111251" cy="39319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Schema</a:t>
            </a:r>
          </a:p>
        </p:txBody>
      </p:sp>
      <p:cxnSp>
        <p:nvCxnSpPr>
          <p:cNvPr id="27" name="Gerade Verbindung mit Pfeil 85">
            <a:extLst>
              <a:ext uri="{FF2B5EF4-FFF2-40B4-BE49-F238E27FC236}">
                <a16:creationId xmlns:a16="http://schemas.microsoft.com/office/drawing/2014/main" id="{A07DC57D-AE16-9EF9-0E5B-7106C6DCA083}"/>
              </a:ext>
            </a:extLst>
          </p:cNvPr>
          <p:cNvCxnSpPr>
            <a:cxnSpLocks/>
            <a:stCxn id="25" idx="3"/>
            <a:endCxn id="29" idx="0"/>
          </p:cNvCxnSpPr>
          <p:nvPr/>
        </p:nvCxnSpPr>
        <p:spPr>
          <a:xfrm>
            <a:off x="-4963209" y="3403857"/>
            <a:ext cx="403153" cy="1564616"/>
          </a:xfrm>
          <a:prstGeom prst="curvedConnector2">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Gerade Verbindung mit Pfeil 85">
            <a:extLst>
              <a:ext uri="{FF2B5EF4-FFF2-40B4-BE49-F238E27FC236}">
                <a16:creationId xmlns:a16="http://schemas.microsoft.com/office/drawing/2014/main" id="{9A842865-3F4A-E337-971B-BDF41EAD4241}"/>
              </a:ext>
            </a:extLst>
          </p:cNvPr>
          <p:cNvCxnSpPr>
            <a:cxnSpLocks/>
            <a:stCxn id="10" idx="3"/>
            <a:endCxn id="25" idx="1"/>
          </p:cNvCxnSpPr>
          <p:nvPr/>
        </p:nvCxnSpPr>
        <p:spPr>
          <a:xfrm flipV="1">
            <a:off x="-7260816" y="3403857"/>
            <a:ext cx="1217607" cy="590286"/>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9" name="Grafik 28" descr="Ein Bild, das Kreis, Screenshot, Kunst, Design enthält.&#10;&#10;KI-generierte Inhalte können fehlerhaft sein.">
            <a:extLst>
              <a:ext uri="{FF2B5EF4-FFF2-40B4-BE49-F238E27FC236}">
                <a16:creationId xmlns:a16="http://schemas.microsoft.com/office/drawing/2014/main" id="{6DD8B7A9-5950-018A-B624-D15F5B7621D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10056" y="4968473"/>
            <a:ext cx="900000" cy="900000"/>
          </a:xfrm>
          <a:prstGeom prst="rect">
            <a:avLst/>
          </a:prstGeom>
        </p:spPr>
      </p:pic>
      <p:sp>
        <p:nvSpPr>
          <p:cNvPr id="30" name="Rechteck: abgerundete Ecken 29">
            <a:extLst>
              <a:ext uri="{FF2B5EF4-FFF2-40B4-BE49-F238E27FC236}">
                <a16:creationId xmlns:a16="http://schemas.microsoft.com/office/drawing/2014/main" id="{B380BA7B-B12C-1D77-6C5D-7FFB0FD4CA2A}"/>
              </a:ext>
            </a:extLst>
          </p:cNvPr>
          <p:cNvSpPr/>
          <p:nvPr/>
        </p:nvSpPr>
        <p:spPr>
          <a:xfrm>
            <a:off x="-5763381" y="5450382"/>
            <a:ext cx="1360577" cy="46166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MongoDB</a:t>
            </a:r>
          </a:p>
        </p:txBody>
      </p:sp>
      <p:cxnSp>
        <p:nvCxnSpPr>
          <p:cNvPr id="47" name="Gerade Verbindung mit Pfeil 85">
            <a:extLst>
              <a:ext uri="{FF2B5EF4-FFF2-40B4-BE49-F238E27FC236}">
                <a16:creationId xmlns:a16="http://schemas.microsoft.com/office/drawing/2014/main" id="{124B431F-7CF6-1F17-8109-D73AE5FC3FD9}"/>
              </a:ext>
            </a:extLst>
          </p:cNvPr>
          <p:cNvCxnSpPr>
            <a:cxnSpLocks/>
            <a:stCxn id="10" idx="3"/>
            <a:endCxn id="29" idx="1"/>
          </p:cNvCxnSpPr>
          <p:nvPr/>
        </p:nvCxnSpPr>
        <p:spPr>
          <a:xfrm>
            <a:off x="-7260816" y="3994143"/>
            <a:ext cx="2250760" cy="1424330"/>
          </a:xfrm>
          <a:prstGeom prst="curvedConnector3">
            <a:avLst>
              <a:gd name="adj1" fmla="val 50000"/>
            </a:avLst>
          </a:prstGeom>
          <a:ln w="19050" cap="sq"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2" name="Rechteck: abgerundete Ecken 71">
            <a:extLst>
              <a:ext uri="{FF2B5EF4-FFF2-40B4-BE49-F238E27FC236}">
                <a16:creationId xmlns:a16="http://schemas.microsoft.com/office/drawing/2014/main" id="{6F91B0E3-AF85-0BB1-1D05-636FFBA1F52D}"/>
              </a:ext>
            </a:extLst>
          </p:cNvPr>
          <p:cNvSpPr/>
          <p:nvPr/>
        </p:nvSpPr>
        <p:spPr>
          <a:xfrm>
            <a:off x="8196343" y="4248140"/>
            <a:ext cx="3180095"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Rückmeldung an Webshop</a:t>
            </a:r>
          </a:p>
        </p:txBody>
      </p:sp>
      <p:sp>
        <p:nvSpPr>
          <p:cNvPr id="73" name="Rechteck: abgerundete Ecken 72">
            <a:extLst>
              <a:ext uri="{FF2B5EF4-FFF2-40B4-BE49-F238E27FC236}">
                <a16:creationId xmlns:a16="http://schemas.microsoft.com/office/drawing/2014/main" id="{790F5689-E9F2-E3F1-5293-E15B0E5B4044}"/>
              </a:ext>
            </a:extLst>
          </p:cNvPr>
          <p:cNvSpPr/>
          <p:nvPr/>
        </p:nvSpPr>
        <p:spPr>
          <a:xfrm>
            <a:off x="8196342" y="4841610"/>
            <a:ext cx="2699015"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Parallele Verarbeitung</a:t>
            </a:r>
          </a:p>
        </p:txBody>
      </p:sp>
      <p:pic>
        <p:nvPicPr>
          <p:cNvPr id="16" name="!!Grafik 15" descr="Ein Bild, das Screenshot, Rechteck, Design, Rahmen enthält.&#10;&#10;KI-generierte Inhalte können fehlerhaft sein.">
            <a:extLst>
              <a:ext uri="{FF2B5EF4-FFF2-40B4-BE49-F238E27FC236}">
                <a16:creationId xmlns:a16="http://schemas.microsoft.com/office/drawing/2014/main" id="{1646CD67-FE8F-BCFD-2471-F7BC623856D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17009" y="4157713"/>
            <a:ext cx="953055" cy="953055"/>
          </a:xfrm>
          <a:prstGeom prst="rect">
            <a:avLst/>
          </a:prstGeom>
        </p:spPr>
      </p:pic>
      <p:sp>
        <p:nvSpPr>
          <p:cNvPr id="41" name="Textfeld 40">
            <a:extLst>
              <a:ext uri="{FF2B5EF4-FFF2-40B4-BE49-F238E27FC236}">
                <a16:creationId xmlns:a16="http://schemas.microsoft.com/office/drawing/2014/main" id="{93DF841C-880C-49D9-126D-B6B1FAECEE5F}"/>
              </a:ext>
            </a:extLst>
          </p:cNvPr>
          <p:cNvSpPr txBox="1"/>
          <p:nvPr/>
        </p:nvSpPr>
        <p:spPr>
          <a:xfrm>
            <a:off x="2888653" y="4970401"/>
            <a:ext cx="1809765" cy="461665"/>
          </a:xfrm>
          <a:prstGeom prst="rect">
            <a:avLst/>
          </a:prstGeom>
          <a:noFill/>
        </p:spPr>
        <p:txBody>
          <a:bodyPr wrap="square" rtlCol="0">
            <a:spAutoFit/>
          </a:bodyPr>
          <a:lstStyle/>
          <a:p>
            <a:pPr algn="ctr"/>
            <a:r>
              <a:rPr lang="de-DE" sz="2400" dirty="0" err="1"/>
              <a:t>node-fetch</a:t>
            </a:r>
            <a:endParaRPr lang="de-DE" sz="2400" dirty="0"/>
          </a:p>
        </p:txBody>
      </p:sp>
      <p:sp>
        <p:nvSpPr>
          <p:cNvPr id="42" name="!!Rechteck: abgerundete Ecken 41">
            <a:extLst>
              <a:ext uri="{FF2B5EF4-FFF2-40B4-BE49-F238E27FC236}">
                <a16:creationId xmlns:a16="http://schemas.microsoft.com/office/drawing/2014/main" id="{2834DC07-9CCA-4197-9304-7FF87EA7D92D}"/>
              </a:ext>
            </a:extLst>
          </p:cNvPr>
          <p:cNvSpPr/>
          <p:nvPr/>
        </p:nvSpPr>
        <p:spPr>
          <a:xfrm>
            <a:off x="3214803" y="4539725"/>
            <a:ext cx="565143"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Lib</a:t>
            </a:r>
            <a:endParaRPr lang="de-DE" dirty="0"/>
          </a:p>
        </p:txBody>
      </p:sp>
      <p:cxnSp>
        <p:nvCxnSpPr>
          <p:cNvPr id="44" name="!!Verbinder: gekrümmt 43">
            <a:extLst>
              <a:ext uri="{FF2B5EF4-FFF2-40B4-BE49-F238E27FC236}">
                <a16:creationId xmlns:a16="http://schemas.microsoft.com/office/drawing/2014/main" id="{BE4E697E-0DC0-C28A-AC2B-3DE7EC78AE41}"/>
              </a:ext>
            </a:extLst>
          </p:cNvPr>
          <p:cNvCxnSpPr>
            <a:cxnSpLocks/>
            <a:stCxn id="16" idx="0"/>
            <a:endCxn id="104" idx="3"/>
          </p:cNvCxnSpPr>
          <p:nvPr/>
        </p:nvCxnSpPr>
        <p:spPr>
          <a:xfrm rot="16200000" flipV="1">
            <a:off x="2706392" y="3070567"/>
            <a:ext cx="775215" cy="1399077"/>
          </a:xfrm>
          <a:prstGeom prst="curvedConnector2">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6" name="Grafik 45" descr="Ein Bild, das Kunst, Design enthält.&#10;&#10;Automatisch generierte Beschreibung">
            <a:extLst>
              <a:ext uri="{FF2B5EF4-FFF2-40B4-BE49-F238E27FC236}">
                <a16:creationId xmlns:a16="http://schemas.microsoft.com/office/drawing/2014/main" id="{C175B7C4-FB1B-DFEB-E693-828D7ACDEE93}"/>
              </a:ext>
            </a:extLst>
          </p:cNvPr>
          <p:cNvPicPr>
            <a:picLocks noChangeAspect="1"/>
          </p:cNvPicPr>
          <p:nvPr/>
        </p:nvPicPr>
        <p:blipFill>
          <a:blip r:embed="rId14" cstate="emai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tretch>
            <a:fillRect/>
          </a:stretch>
        </p:blipFill>
        <p:spPr>
          <a:xfrm>
            <a:off x="5525287" y="3296540"/>
            <a:ext cx="704285" cy="704285"/>
          </a:xfrm>
          <a:prstGeom prst="rect">
            <a:avLst/>
          </a:prstGeom>
        </p:spPr>
      </p:pic>
      <p:pic>
        <p:nvPicPr>
          <p:cNvPr id="48" name="Grafik 47" descr="Ein Bild, das Symbol, Grafiken, Schrift, Design enthält.&#10;&#10;Automatisch generierte Beschreibung">
            <a:extLst>
              <a:ext uri="{FF2B5EF4-FFF2-40B4-BE49-F238E27FC236}">
                <a16:creationId xmlns:a16="http://schemas.microsoft.com/office/drawing/2014/main" id="{1E85F4C7-58FB-74AF-5F66-225E0DC15DD6}"/>
              </a:ext>
            </a:extLst>
          </p:cNvPr>
          <p:cNvPicPr>
            <a:picLocks noChangeAspect="1"/>
          </p:cNvPicPr>
          <p:nvPr/>
        </p:nvPicPr>
        <p:blipFill>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tretch>
            <a:fillRect/>
          </a:stretch>
        </p:blipFill>
        <p:spPr>
          <a:xfrm>
            <a:off x="5816123" y="4293798"/>
            <a:ext cx="642796" cy="642796"/>
          </a:xfrm>
          <a:prstGeom prst="rect">
            <a:avLst/>
          </a:prstGeom>
        </p:spPr>
      </p:pic>
      <p:pic>
        <p:nvPicPr>
          <p:cNvPr id="49" name="Grafik 48" descr="Ein Bild, das Reihe, Symbol, Grafiken, Schrift enthält.&#10;&#10;Automatisch generierte Beschreibung">
            <a:extLst>
              <a:ext uri="{FF2B5EF4-FFF2-40B4-BE49-F238E27FC236}">
                <a16:creationId xmlns:a16="http://schemas.microsoft.com/office/drawing/2014/main" id="{47E524BC-3BF9-960C-F0BA-8215C17946C8}"/>
              </a:ext>
            </a:extLst>
          </p:cNvPr>
          <p:cNvPicPr>
            <a:picLocks noChangeAspect="1"/>
          </p:cNvPicPr>
          <p:nvPr/>
        </p:nvPicPr>
        <p:blipFill>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tretch>
            <a:fillRect/>
          </a:stretch>
        </p:blipFill>
        <p:spPr>
          <a:xfrm>
            <a:off x="5619488" y="5055054"/>
            <a:ext cx="662856" cy="662856"/>
          </a:xfrm>
          <a:prstGeom prst="rect">
            <a:avLst/>
          </a:prstGeom>
        </p:spPr>
      </p:pic>
      <p:cxnSp>
        <p:nvCxnSpPr>
          <p:cNvPr id="53" name="Verbinder: gekrümmt 52">
            <a:extLst>
              <a:ext uri="{FF2B5EF4-FFF2-40B4-BE49-F238E27FC236}">
                <a16:creationId xmlns:a16="http://schemas.microsoft.com/office/drawing/2014/main" id="{01001A14-9073-1159-A3EE-2B4E87A3BCF9}"/>
              </a:ext>
            </a:extLst>
          </p:cNvPr>
          <p:cNvCxnSpPr>
            <a:cxnSpLocks/>
            <a:stCxn id="16" idx="3"/>
            <a:endCxn id="46" idx="1"/>
          </p:cNvCxnSpPr>
          <p:nvPr/>
        </p:nvCxnSpPr>
        <p:spPr>
          <a:xfrm flipV="1">
            <a:off x="4270064" y="3648683"/>
            <a:ext cx="1255223" cy="985558"/>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Verbinder: gekrümmt 55">
            <a:extLst>
              <a:ext uri="{FF2B5EF4-FFF2-40B4-BE49-F238E27FC236}">
                <a16:creationId xmlns:a16="http://schemas.microsoft.com/office/drawing/2014/main" id="{4E7467DA-E843-BD8A-26AB-0B8970168AE5}"/>
              </a:ext>
            </a:extLst>
          </p:cNvPr>
          <p:cNvCxnSpPr>
            <a:cxnSpLocks/>
            <a:stCxn id="16" idx="3"/>
            <a:endCxn id="48" idx="1"/>
          </p:cNvCxnSpPr>
          <p:nvPr/>
        </p:nvCxnSpPr>
        <p:spPr>
          <a:xfrm flipV="1">
            <a:off x="4270064" y="4615196"/>
            <a:ext cx="1546059" cy="19045"/>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Verbinder: gekrümmt 58">
            <a:extLst>
              <a:ext uri="{FF2B5EF4-FFF2-40B4-BE49-F238E27FC236}">
                <a16:creationId xmlns:a16="http://schemas.microsoft.com/office/drawing/2014/main" id="{69A5D784-5F54-9AC5-2ACF-B3203BD41894}"/>
              </a:ext>
            </a:extLst>
          </p:cNvPr>
          <p:cNvCxnSpPr>
            <a:cxnSpLocks/>
            <a:stCxn id="16" idx="3"/>
            <a:endCxn id="49" idx="1"/>
          </p:cNvCxnSpPr>
          <p:nvPr/>
        </p:nvCxnSpPr>
        <p:spPr>
          <a:xfrm>
            <a:off x="4270064" y="4634241"/>
            <a:ext cx="1349424" cy="752241"/>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Rechteck: abgerundete Ecken 68">
            <a:extLst>
              <a:ext uri="{FF2B5EF4-FFF2-40B4-BE49-F238E27FC236}">
                <a16:creationId xmlns:a16="http://schemas.microsoft.com/office/drawing/2014/main" id="{D7BAC1C7-D31B-723A-D1C9-53974326A7CD}"/>
              </a:ext>
            </a:extLst>
          </p:cNvPr>
          <p:cNvSpPr/>
          <p:nvPr/>
        </p:nvSpPr>
        <p:spPr>
          <a:xfrm>
            <a:off x="5728782" y="1215907"/>
            <a:ext cx="792000" cy="36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stingPunkt">
            <a:extLst>
              <a:ext uri="{FF2B5EF4-FFF2-40B4-BE49-F238E27FC236}">
                <a16:creationId xmlns:a16="http://schemas.microsoft.com/office/drawing/2014/main" id="{9154A061-61A0-D686-AEC7-2C2F221F5FDC}"/>
              </a:ext>
            </a:extLst>
          </p:cNvPr>
          <p:cNvSpPr/>
          <p:nvPr/>
        </p:nvSpPr>
        <p:spPr>
          <a:xfrm>
            <a:off x="11681821" y="1873430"/>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526950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72" grpId="0" animBg="1"/>
      <p:bldP spid="7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ECFF9-B274-3454-F624-B231E188129C}"/>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32340030-0E3E-658A-1F35-19EF5DF847B3}"/>
              </a:ext>
            </a:extLst>
          </p:cNvPr>
          <p:cNvSpPr txBox="1"/>
          <p:nvPr/>
        </p:nvSpPr>
        <p:spPr>
          <a:xfrm>
            <a:off x="5280101" y="591341"/>
            <a:ext cx="1467923" cy="338554"/>
          </a:xfrm>
          <a:prstGeom prst="rect">
            <a:avLst/>
          </a:prstGeom>
          <a:noFill/>
        </p:spPr>
        <p:txBody>
          <a:bodyPr wrap="square" rtlCol="0">
            <a:spAutoFit/>
          </a:bodyPr>
          <a:lstStyle/>
          <a:p>
            <a:pPr algn="ctr"/>
            <a:r>
              <a:rPr lang="de-DE" sz="1600" dirty="0">
                <a:solidFill>
                  <a:schemeClr val="bg1"/>
                </a:solidFill>
                <a:effectLst/>
                <a:ea typeface="Times New Roman" panose="02020603050405020304" pitchFamily="18" charset="0"/>
                <a:cs typeface="Times New Roman" panose="02020603050405020304" pitchFamily="18" charset="0"/>
              </a:rPr>
              <a:t>Development</a:t>
            </a:r>
            <a:endParaRPr lang="de-DE" sz="1600" dirty="0">
              <a:solidFill>
                <a:schemeClr val="bg1"/>
              </a:solidFill>
            </a:endParaRPr>
          </a:p>
        </p:txBody>
      </p:sp>
      <p:sp>
        <p:nvSpPr>
          <p:cNvPr id="3" name="Titel 2">
            <a:extLst>
              <a:ext uri="{FF2B5EF4-FFF2-40B4-BE49-F238E27FC236}">
                <a16:creationId xmlns:a16="http://schemas.microsoft.com/office/drawing/2014/main" id="{2C15E7C1-4732-5464-5926-895DCFD2F854}"/>
              </a:ext>
            </a:extLst>
          </p:cNvPr>
          <p:cNvSpPr>
            <a:spLocks noGrp="1"/>
          </p:cNvSpPr>
          <p:nvPr>
            <p:ph type="title"/>
          </p:nvPr>
        </p:nvSpPr>
        <p:spPr/>
        <p:txBody>
          <a:bodyPr/>
          <a:lstStyle/>
          <a:p>
            <a:r>
              <a:rPr lang="de-DE" dirty="0">
                <a:solidFill>
                  <a:schemeClr val="tx1"/>
                </a:solidFill>
              </a:rPr>
              <a:t>Development</a:t>
            </a:r>
          </a:p>
        </p:txBody>
      </p:sp>
      <p:sp>
        <p:nvSpPr>
          <p:cNvPr id="5" name="Textfeld 4">
            <a:extLst>
              <a:ext uri="{FF2B5EF4-FFF2-40B4-BE49-F238E27FC236}">
                <a16:creationId xmlns:a16="http://schemas.microsoft.com/office/drawing/2014/main" id="{27B837A9-A94E-FCD4-9801-1ABCDE37E35A}"/>
              </a:ext>
            </a:extLst>
          </p:cNvPr>
          <p:cNvSpPr txBox="1"/>
          <p:nvPr/>
        </p:nvSpPr>
        <p:spPr>
          <a:xfrm>
            <a:off x="14980338" y="3963724"/>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FBE6308B-438A-2EC8-BB61-94F65CAD7CFF}"/>
              </a:ext>
            </a:extLst>
          </p:cNvPr>
          <p:cNvPicPr>
            <a:picLocks noChangeAspect="1"/>
          </p:cNvPicPr>
          <p:nvPr/>
        </p:nvPicPr>
        <p:blipFill>
          <a:blip r:embed="rId2"/>
          <a:stretch>
            <a:fillRect/>
          </a:stretch>
        </p:blipFill>
        <p:spPr>
          <a:xfrm>
            <a:off x="15194439" y="3202253"/>
            <a:ext cx="304843" cy="304843"/>
          </a:xfrm>
          <a:prstGeom prst="rect">
            <a:avLst/>
          </a:prstGeom>
        </p:spPr>
      </p:pic>
      <p:sp>
        <p:nvSpPr>
          <p:cNvPr id="18" name="Rechteck: abgerundete Ecken 17">
            <a:extLst>
              <a:ext uri="{FF2B5EF4-FFF2-40B4-BE49-F238E27FC236}">
                <a16:creationId xmlns:a16="http://schemas.microsoft.com/office/drawing/2014/main" id="{E4B7C09A-16A8-F947-A446-49B8B24CD4A2}"/>
              </a:ext>
            </a:extLst>
          </p:cNvPr>
          <p:cNvSpPr/>
          <p:nvPr/>
        </p:nvSpPr>
        <p:spPr>
          <a:xfrm>
            <a:off x="13423729" y="3636166"/>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58F0702-51EA-B55D-73F3-12D6FE900D37}"/>
              </a:ext>
            </a:extLst>
          </p:cNvPr>
          <p:cNvSpPr txBox="1"/>
          <p:nvPr/>
        </p:nvSpPr>
        <p:spPr>
          <a:xfrm>
            <a:off x="13545832" y="2763930"/>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31" name="Textfeld 30">
            <a:extLst>
              <a:ext uri="{FF2B5EF4-FFF2-40B4-BE49-F238E27FC236}">
                <a16:creationId xmlns:a16="http://schemas.microsoft.com/office/drawing/2014/main" id="{4DF7F5E4-A28F-769B-0797-5C895DC3CD0A}"/>
              </a:ext>
            </a:extLst>
          </p:cNvPr>
          <p:cNvSpPr txBox="1"/>
          <p:nvPr/>
        </p:nvSpPr>
        <p:spPr>
          <a:xfrm>
            <a:off x="13658630" y="3963724"/>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BCCD1169-C3DB-52CC-2743-D22444B497C4}"/>
              </a:ext>
            </a:extLst>
          </p:cNvPr>
          <p:cNvPicPr>
            <a:picLocks noChangeAspect="1"/>
          </p:cNvPicPr>
          <p:nvPr/>
        </p:nvPicPr>
        <p:blipFill>
          <a:blip r:embed="rId3"/>
          <a:stretch>
            <a:fillRect/>
          </a:stretch>
        </p:blipFill>
        <p:spPr>
          <a:xfrm>
            <a:off x="14210614" y="3205323"/>
            <a:ext cx="304843" cy="304843"/>
          </a:xfrm>
          <a:prstGeom prst="rect">
            <a:avLst/>
          </a:prstGeom>
        </p:spPr>
      </p:pic>
      <p:sp>
        <p:nvSpPr>
          <p:cNvPr id="39" name="!!WebshopPunkt">
            <a:extLst>
              <a:ext uri="{FF2B5EF4-FFF2-40B4-BE49-F238E27FC236}">
                <a16:creationId xmlns:a16="http://schemas.microsoft.com/office/drawing/2014/main" id="{5080761C-9CC2-8E47-14BB-36C4D052F6A2}"/>
              </a:ext>
            </a:extLst>
          </p:cNvPr>
          <p:cNvSpPr/>
          <p:nvPr/>
        </p:nvSpPr>
        <p:spPr>
          <a:xfrm>
            <a:off x="14255036"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D1C63655-2068-E9F4-F166-67435E744B37}"/>
              </a:ext>
            </a:extLst>
          </p:cNvPr>
          <p:cNvSpPr/>
          <p:nvPr/>
        </p:nvSpPr>
        <p:spPr>
          <a:xfrm>
            <a:off x="15238861" y="3573166"/>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ackground1">
            <a:extLst>
              <a:ext uri="{FF2B5EF4-FFF2-40B4-BE49-F238E27FC236}">
                <a16:creationId xmlns:a16="http://schemas.microsoft.com/office/drawing/2014/main" id="{F14188AC-A210-0CF0-A2DF-E1381B5765B8}"/>
              </a:ext>
            </a:extLst>
          </p:cNvPr>
          <p:cNvSpPr/>
          <p:nvPr/>
        </p:nvSpPr>
        <p:spPr>
          <a:xfrm>
            <a:off x="0" y="1981200"/>
            <a:ext cx="12171144" cy="458724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ApiRouteAnlegen">
            <a:extLst>
              <a:ext uri="{FF2B5EF4-FFF2-40B4-BE49-F238E27FC236}">
                <a16:creationId xmlns:a16="http://schemas.microsoft.com/office/drawing/2014/main" id="{798A8689-2B31-BDAF-0455-7E430248FDD0}"/>
              </a:ext>
            </a:extLst>
          </p:cNvPr>
          <p:cNvSpPr txBox="1"/>
          <p:nvPr/>
        </p:nvSpPr>
        <p:spPr>
          <a:xfrm>
            <a:off x="-21193331" y="1477919"/>
            <a:ext cx="3016632" cy="461665"/>
          </a:xfrm>
          <a:prstGeom prst="rect">
            <a:avLst/>
          </a:prstGeom>
          <a:noFill/>
        </p:spPr>
        <p:txBody>
          <a:bodyPr wrap="square" rtlCol="0">
            <a:spAutoFit/>
          </a:bodyPr>
          <a:lstStyle/>
          <a:p>
            <a:pPr algn="ctr"/>
            <a:r>
              <a:rPr lang="de-DE" sz="2400" dirty="0"/>
              <a:t>API Route anlegen</a:t>
            </a:r>
          </a:p>
        </p:txBody>
      </p:sp>
      <p:sp>
        <p:nvSpPr>
          <p:cNvPr id="93" name="!!ApiPunkt">
            <a:extLst>
              <a:ext uri="{FF2B5EF4-FFF2-40B4-BE49-F238E27FC236}">
                <a16:creationId xmlns:a16="http://schemas.microsoft.com/office/drawing/2014/main" id="{49D8580B-3A2A-B295-91F5-F592B4A1D642}"/>
              </a:ext>
            </a:extLst>
          </p:cNvPr>
          <p:cNvSpPr/>
          <p:nvPr/>
        </p:nvSpPr>
        <p:spPr>
          <a:xfrm>
            <a:off x="-21734231" y="1708752"/>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1</a:t>
            </a:r>
          </a:p>
        </p:txBody>
      </p:sp>
      <p:sp>
        <p:nvSpPr>
          <p:cNvPr id="99" name="!!TestingPunkt">
            <a:extLst>
              <a:ext uri="{FF2B5EF4-FFF2-40B4-BE49-F238E27FC236}">
                <a16:creationId xmlns:a16="http://schemas.microsoft.com/office/drawing/2014/main" id="{0BBB9582-E0CB-6CC2-06B6-238E91BE16B1}"/>
              </a:ext>
            </a:extLst>
          </p:cNvPr>
          <p:cNvSpPr/>
          <p:nvPr/>
        </p:nvSpPr>
        <p:spPr>
          <a:xfrm>
            <a:off x="1082442" y="1676020"/>
            <a:ext cx="540000" cy="540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latin typeface="+mj-lt"/>
              </a:rPr>
              <a:t>4</a:t>
            </a:r>
          </a:p>
        </p:txBody>
      </p:sp>
      <p:sp>
        <p:nvSpPr>
          <p:cNvPr id="100" name="Textfeld 99">
            <a:extLst>
              <a:ext uri="{FF2B5EF4-FFF2-40B4-BE49-F238E27FC236}">
                <a16:creationId xmlns:a16="http://schemas.microsoft.com/office/drawing/2014/main" id="{950D78D3-FF97-B011-1882-7AD761E48A62}"/>
              </a:ext>
            </a:extLst>
          </p:cNvPr>
          <p:cNvSpPr txBox="1"/>
          <p:nvPr/>
        </p:nvSpPr>
        <p:spPr>
          <a:xfrm>
            <a:off x="1622442" y="1517468"/>
            <a:ext cx="1238550" cy="461665"/>
          </a:xfrm>
          <a:prstGeom prst="rect">
            <a:avLst/>
          </a:prstGeom>
          <a:noFill/>
        </p:spPr>
        <p:txBody>
          <a:bodyPr wrap="square" rtlCol="0">
            <a:spAutoFit/>
          </a:bodyPr>
          <a:lstStyle/>
          <a:p>
            <a:pPr algn="ctr"/>
            <a:r>
              <a:rPr lang="de-DE" sz="2400" dirty="0" err="1"/>
              <a:t>Testing</a:t>
            </a:r>
            <a:endParaRPr lang="de-DE" sz="2400" dirty="0"/>
          </a:p>
        </p:txBody>
      </p:sp>
      <p:pic>
        <p:nvPicPr>
          <p:cNvPr id="104" name="!!RouteDoc" descr="Ein Bild, das Grafiken, Symbol, Screenshot, Schrift enthält.&#10;&#10;KI-generierte Inhalte können fehlerhaft sein.">
            <a:extLst>
              <a:ext uri="{FF2B5EF4-FFF2-40B4-BE49-F238E27FC236}">
                <a16:creationId xmlns:a16="http://schemas.microsoft.com/office/drawing/2014/main" id="{D802C007-4220-9CF3-C8E8-3692C507CF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492" y="3259922"/>
            <a:ext cx="1080000" cy="1080000"/>
          </a:xfrm>
          <a:prstGeom prst="rect">
            <a:avLst/>
          </a:prstGeom>
        </p:spPr>
      </p:pic>
      <p:sp>
        <p:nvSpPr>
          <p:cNvPr id="105" name="Rechteck: abgerundete Ecken 104">
            <a:extLst>
              <a:ext uri="{FF2B5EF4-FFF2-40B4-BE49-F238E27FC236}">
                <a16:creationId xmlns:a16="http://schemas.microsoft.com/office/drawing/2014/main" id="{35F43129-A4A8-D64D-0E61-CA13CCD612A7}"/>
              </a:ext>
            </a:extLst>
          </p:cNvPr>
          <p:cNvSpPr/>
          <p:nvPr/>
        </p:nvSpPr>
        <p:spPr>
          <a:xfrm>
            <a:off x="2631753" y="3984741"/>
            <a:ext cx="878697"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Route</a:t>
            </a:r>
          </a:p>
        </p:txBody>
      </p:sp>
      <p:sp>
        <p:nvSpPr>
          <p:cNvPr id="138" name="Rechteck: abgerundete Ecken 137">
            <a:extLst>
              <a:ext uri="{FF2B5EF4-FFF2-40B4-BE49-F238E27FC236}">
                <a16:creationId xmlns:a16="http://schemas.microsoft.com/office/drawing/2014/main" id="{AA22BA5F-8A75-DED2-C34E-C065D0D09288}"/>
              </a:ext>
            </a:extLst>
          </p:cNvPr>
          <p:cNvSpPr/>
          <p:nvPr/>
        </p:nvSpPr>
        <p:spPr>
          <a:xfrm>
            <a:off x="7553692" y="3006476"/>
            <a:ext cx="3314937"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Definieren Validierungsfelder</a:t>
            </a:r>
          </a:p>
        </p:txBody>
      </p:sp>
      <p:sp>
        <p:nvSpPr>
          <p:cNvPr id="139" name="Rechteck: abgerundete Ecken 138">
            <a:extLst>
              <a:ext uri="{FF2B5EF4-FFF2-40B4-BE49-F238E27FC236}">
                <a16:creationId xmlns:a16="http://schemas.microsoft.com/office/drawing/2014/main" id="{8D4290E4-F422-E303-9C32-8320C74428DE}"/>
              </a:ext>
            </a:extLst>
          </p:cNvPr>
          <p:cNvSpPr/>
          <p:nvPr/>
        </p:nvSpPr>
        <p:spPr>
          <a:xfrm>
            <a:off x="7553692" y="3599946"/>
            <a:ext cx="2147257"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Manuelles </a:t>
            </a:r>
            <a:r>
              <a:rPr lang="de-DE" dirty="0" err="1"/>
              <a:t>Testing</a:t>
            </a:r>
            <a:endParaRPr lang="de-DE" dirty="0"/>
          </a:p>
        </p:txBody>
      </p:sp>
      <p:sp>
        <p:nvSpPr>
          <p:cNvPr id="72" name="Rechteck: abgerundete Ecken 71">
            <a:extLst>
              <a:ext uri="{FF2B5EF4-FFF2-40B4-BE49-F238E27FC236}">
                <a16:creationId xmlns:a16="http://schemas.microsoft.com/office/drawing/2014/main" id="{F7A585E1-63D7-4ADE-259D-396EBDABFFC1}"/>
              </a:ext>
            </a:extLst>
          </p:cNvPr>
          <p:cNvSpPr/>
          <p:nvPr/>
        </p:nvSpPr>
        <p:spPr>
          <a:xfrm>
            <a:off x="7553692" y="4193416"/>
            <a:ext cx="2563097"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Bereitstellung auf STG</a:t>
            </a:r>
          </a:p>
        </p:txBody>
      </p:sp>
      <p:sp>
        <p:nvSpPr>
          <p:cNvPr id="73" name="Rechteck: abgerundete Ecken 72">
            <a:extLst>
              <a:ext uri="{FF2B5EF4-FFF2-40B4-BE49-F238E27FC236}">
                <a16:creationId xmlns:a16="http://schemas.microsoft.com/office/drawing/2014/main" id="{C52045A0-E03E-3359-FB38-690F083E3050}"/>
              </a:ext>
            </a:extLst>
          </p:cNvPr>
          <p:cNvSpPr/>
          <p:nvPr/>
        </p:nvSpPr>
        <p:spPr>
          <a:xfrm>
            <a:off x="7553692" y="4786886"/>
            <a:ext cx="1282938" cy="3915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E2E-Tests</a:t>
            </a:r>
          </a:p>
        </p:txBody>
      </p:sp>
      <p:pic>
        <p:nvPicPr>
          <p:cNvPr id="43" name="Grafik 42" descr="Ein Bild, das Screenshot, Rechteck, Design, Rahmen enthält.&#10;&#10;KI-generierte Inhalte können fehlerhaft sein.">
            <a:extLst>
              <a:ext uri="{FF2B5EF4-FFF2-40B4-BE49-F238E27FC236}">
                <a16:creationId xmlns:a16="http://schemas.microsoft.com/office/drawing/2014/main" id="{03D86069-CA56-FE4F-4B7D-90A8ADDF4C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3901" y="4337239"/>
            <a:ext cx="953055" cy="953055"/>
          </a:xfrm>
          <a:prstGeom prst="rect">
            <a:avLst/>
          </a:prstGeom>
        </p:spPr>
      </p:pic>
      <p:sp>
        <p:nvSpPr>
          <p:cNvPr id="45" name="Textfeld 44">
            <a:extLst>
              <a:ext uri="{FF2B5EF4-FFF2-40B4-BE49-F238E27FC236}">
                <a16:creationId xmlns:a16="http://schemas.microsoft.com/office/drawing/2014/main" id="{9483EDFE-6E14-365A-70F4-FF8486F9F634}"/>
              </a:ext>
            </a:extLst>
          </p:cNvPr>
          <p:cNvSpPr txBox="1"/>
          <p:nvPr/>
        </p:nvSpPr>
        <p:spPr>
          <a:xfrm>
            <a:off x="3585545" y="5149927"/>
            <a:ext cx="1809765" cy="830997"/>
          </a:xfrm>
          <a:prstGeom prst="rect">
            <a:avLst/>
          </a:prstGeom>
          <a:noFill/>
        </p:spPr>
        <p:txBody>
          <a:bodyPr wrap="square" rtlCol="0">
            <a:spAutoFit/>
          </a:bodyPr>
          <a:lstStyle/>
          <a:p>
            <a:pPr algn="ctr"/>
            <a:r>
              <a:rPr lang="de-DE" sz="2400" dirty="0"/>
              <a:t>express-</a:t>
            </a:r>
            <a:r>
              <a:rPr lang="de-DE" sz="2400" dirty="0" err="1"/>
              <a:t>validator</a:t>
            </a:r>
            <a:endParaRPr lang="de-DE" sz="2400" dirty="0"/>
          </a:p>
        </p:txBody>
      </p:sp>
      <p:sp>
        <p:nvSpPr>
          <p:cNvPr id="50" name="Rechteck: abgerundete Ecken 49">
            <a:extLst>
              <a:ext uri="{FF2B5EF4-FFF2-40B4-BE49-F238E27FC236}">
                <a16:creationId xmlns:a16="http://schemas.microsoft.com/office/drawing/2014/main" id="{81CA9DDC-A579-B2CC-80A7-113C4BB44B2E}"/>
              </a:ext>
            </a:extLst>
          </p:cNvPr>
          <p:cNvSpPr/>
          <p:nvPr/>
        </p:nvSpPr>
        <p:spPr>
          <a:xfrm>
            <a:off x="3911695" y="4719251"/>
            <a:ext cx="565143"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Lib</a:t>
            </a:r>
            <a:endParaRPr lang="de-DE" dirty="0"/>
          </a:p>
        </p:txBody>
      </p:sp>
      <p:cxnSp>
        <p:nvCxnSpPr>
          <p:cNvPr id="51" name="Verbinder: gekrümmt 50">
            <a:extLst>
              <a:ext uri="{FF2B5EF4-FFF2-40B4-BE49-F238E27FC236}">
                <a16:creationId xmlns:a16="http://schemas.microsoft.com/office/drawing/2014/main" id="{5A0664A1-C0C8-0A8B-458F-B83B23D637D3}"/>
              </a:ext>
            </a:extLst>
          </p:cNvPr>
          <p:cNvCxnSpPr>
            <a:cxnSpLocks/>
            <a:stCxn id="43" idx="0"/>
            <a:endCxn id="104" idx="3"/>
          </p:cNvCxnSpPr>
          <p:nvPr/>
        </p:nvCxnSpPr>
        <p:spPr>
          <a:xfrm rot="16200000" flipV="1">
            <a:off x="3446803" y="3293612"/>
            <a:ext cx="537317" cy="1549937"/>
          </a:xfrm>
          <a:prstGeom prst="curvedConnector2">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5" name="Grafik 84">
            <a:extLst>
              <a:ext uri="{FF2B5EF4-FFF2-40B4-BE49-F238E27FC236}">
                <a16:creationId xmlns:a16="http://schemas.microsoft.com/office/drawing/2014/main" id="{18F65078-147C-5771-D663-4281F7D426B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30976" y="2493000"/>
            <a:ext cx="936000" cy="936000"/>
          </a:xfrm>
          <a:prstGeom prst="rect">
            <a:avLst/>
          </a:prstGeom>
        </p:spPr>
      </p:pic>
      <p:sp>
        <p:nvSpPr>
          <p:cNvPr id="87" name="Textfeld 86">
            <a:extLst>
              <a:ext uri="{FF2B5EF4-FFF2-40B4-BE49-F238E27FC236}">
                <a16:creationId xmlns:a16="http://schemas.microsoft.com/office/drawing/2014/main" id="{DF2535BA-DE7C-BE49-0A8A-A5A4A2B43C8F}"/>
              </a:ext>
            </a:extLst>
          </p:cNvPr>
          <p:cNvSpPr txBox="1"/>
          <p:nvPr/>
        </p:nvSpPr>
        <p:spPr>
          <a:xfrm>
            <a:off x="4639830" y="3329463"/>
            <a:ext cx="1462289" cy="461665"/>
          </a:xfrm>
          <a:prstGeom prst="rect">
            <a:avLst/>
          </a:prstGeom>
          <a:noFill/>
        </p:spPr>
        <p:txBody>
          <a:bodyPr wrap="square" rtlCol="0">
            <a:spAutoFit/>
          </a:bodyPr>
          <a:lstStyle/>
          <a:p>
            <a:pPr algn="ctr"/>
            <a:r>
              <a:rPr lang="de-DE" sz="2400" dirty="0"/>
              <a:t>Postman</a:t>
            </a:r>
          </a:p>
        </p:txBody>
      </p:sp>
      <p:cxnSp>
        <p:nvCxnSpPr>
          <p:cNvPr id="88" name="Verbinder: gekrümmt 87">
            <a:extLst>
              <a:ext uri="{FF2B5EF4-FFF2-40B4-BE49-F238E27FC236}">
                <a16:creationId xmlns:a16="http://schemas.microsoft.com/office/drawing/2014/main" id="{444861D2-7EE4-E7A6-D8F1-E9539717EB7B}"/>
              </a:ext>
            </a:extLst>
          </p:cNvPr>
          <p:cNvCxnSpPr>
            <a:cxnSpLocks/>
            <a:stCxn id="85" idx="1"/>
            <a:endCxn id="104" idx="3"/>
          </p:cNvCxnSpPr>
          <p:nvPr/>
        </p:nvCxnSpPr>
        <p:spPr>
          <a:xfrm rot="10800000" flipV="1">
            <a:off x="2940492" y="2961000"/>
            <a:ext cx="1890484" cy="838922"/>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2" name="Rechteck: abgerundete Ecken 111">
            <a:extLst>
              <a:ext uri="{FF2B5EF4-FFF2-40B4-BE49-F238E27FC236}">
                <a16:creationId xmlns:a16="http://schemas.microsoft.com/office/drawing/2014/main" id="{358D3BEC-A680-E2EA-609C-7C0F0736AEBC}"/>
              </a:ext>
            </a:extLst>
          </p:cNvPr>
          <p:cNvSpPr/>
          <p:nvPr/>
        </p:nvSpPr>
        <p:spPr>
          <a:xfrm>
            <a:off x="5728782" y="1215907"/>
            <a:ext cx="792000" cy="36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Form 6">
            <a:extLst>
              <a:ext uri="{FF2B5EF4-FFF2-40B4-BE49-F238E27FC236}">
                <a16:creationId xmlns:a16="http://schemas.microsoft.com/office/drawing/2014/main" id="{42882567-34AD-96BF-2A27-FC488159B57B}"/>
              </a:ext>
            </a:extLst>
          </p:cNvPr>
          <p:cNvSpPr/>
          <p:nvPr/>
        </p:nvSpPr>
        <p:spPr>
          <a:xfrm>
            <a:off x="-8690256"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3D32CEBA-76F7-39F2-BF68-B6F7874A9398}"/>
              </a:ext>
            </a:extLst>
          </p:cNvPr>
          <p:cNvSpPr txBox="1"/>
          <p:nvPr/>
        </p:nvSpPr>
        <p:spPr>
          <a:xfrm>
            <a:off x="-8084673"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54" name="Grafik 53">
            <a:extLst>
              <a:ext uri="{FF2B5EF4-FFF2-40B4-BE49-F238E27FC236}">
                <a16:creationId xmlns:a16="http://schemas.microsoft.com/office/drawing/2014/main" id="{445F1DCB-5F15-E018-6FC9-3C1F7F3DA4DF}"/>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7726337" y="3891123"/>
            <a:ext cx="304843" cy="304843"/>
          </a:xfrm>
          <a:prstGeom prst="rect">
            <a:avLst/>
          </a:prstGeom>
        </p:spPr>
      </p:pic>
      <p:sp>
        <p:nvSpPr>
          <p:cNvPr id="55" name="Textfeld 54">
            <a:extLst>
              <a:ext uri="{FF2B5EF4-FFF2-40B4-BE49-F238E27FC236}">
                <a16:creationId xmlns:a16="http://schemas.microsoft.com/office/drawing/2014/main" id="{5F53C26A-FEAF-8EBE-3087-D1E333825410}"/>
              </a:ext>
            </a:extLst>
          </p:cNvPr>
          <p:cNvSpPr txBox="1"/>
          <p:nvPr/>
        </p:nvSpPr>
        <p:spPr>
          <a:xfrm>
            <a:off x="-722182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57" name="Grafik 56">
            <a:extLst>
              <a:ext uri="{FF2B5EF4-FFF2-40B4-BE49-F238E27FC236}">
                <a16:creationId xmlns:a16="http://schemas.microsoft.com/office/drawing/2014/main" id="{796E621F-D366-007E-2CDA-4E9B71FC1427}"/>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7020793" y="3271807"/>
            <a:ext cx="304843" cy="304843"/>
          </a:xfrm>
          <a:prstGeom prst="rect">
            <a:avLst/>
          </a:prstGeom>
        </p:spPr>
      </p:pic>
      <p:sp>
        <p:nvSpPr>
          <p:cNvPr id="58" name="Textfeld 57">
            <a:extLst>
              <a:ext uri="{FF2B5EF4-FFF2-40B4-BE49-F238E27FC236}">
                <a16:creationId xmlns:a16="http://schemas.microsoft.com/office/drawing/2014/main" id="{802A508F-F5BC-42C3-241B-61E97565A34C}"/>
              </a:ext>
            </a:extLst>
          </p:cNvPr>
          <p:cNvSpPr txBox="1"/>
          <p:nvPr/>
        </p:nvSpPr>
        <p:spPr>
          <a:xfrm>
            <a:off x="-8221233"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60" name="Rechteck: abgerundete Ecken 59">
            <a:extLst>
              <a:ext uri="{FF2B5EF4-FFF2-40B4-BE49-F238E27FC236}">
                <a16:creationId xmlns:a16="http://schemas.microsoft.com/office/drawing/2014/main" id="{E333072B-B7EC-D9A1-4474-40D05C771D9E}"/>
              </a:ext>
            </a:extLst>
          </p:cNvPr>
          <p:cNvSpPr/>
          <p:nvPr/>
        </p:nvSpPr>
        <p:spPr>
          <a:xfrm>
            <a:off x="-5882943"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A7B0BA42-0737-7CCC-0EC3-5B2A8B97ED78}"/>
              </a:ext>
            </a:extLst>
          </p:cNvPr>
          <p:cNvSpPr txBox="1"/>
          <p:nvPr/>
        </p:nvSpPr>
        <p:spPr>
          <a:xfrm>
            <a:off x="-5291431"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62" name="Textfeld 61">
            <a:extLst>
              <a:ext uri="{FF2B5EF4-FFF2-40B4-BE49-F238E27FC236}">
                <a16:creationId xmlns:a16="http://schemas.microsoft.com/office/drawing/2014/main" id="{54BABCA2-DF9E-DF9E-21D3-9C3D0F09C229}"/>
              </a:ext>
            </a:extLst>
          </p:cNvPr>
          <p:cNvSpPr txBox="1"/>
          <p:nvPr/>
        </p:nvSpPr>
        <p:spPr>
          <a:xfrm>
            <a:off x="-2302452"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63" name="Textfeld 62">
            <a:extLst>
              <a:ext uri="{FF2B5EF4-FFF2-40B4-BE49-F238E27FC236}">
                <a16:creationId xmlns:a16="http://schemas.microsoft.com/office/drawing/2014/main" id="{9AFDB8B6-55F2-50A6-3462-4B98173FB5FD}"/>
              </a:ext>
            </a:extLst>
          </p:cNvPr>
          <p:cNvSpPr txBox="1"/>
          <p:nvPr/>
        </p:nvSpPr>
        <p:spPr>
          <a:xfrm>
            <a:off x="-8767989"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64" name="Grafik 63">
            <a:extLst>
              <a:ext uri="{FF2B5EF4-FFF2-40B4-BE49-F238E27FC236}">
                <a16:creationId xmlns:a16="http://schemas.microsoft.com/office/drawing/2014/main" id="{5E5C80AB-56E9-7F7E-4AE0-28F15274D88F}"/>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8522607" y="3487830"/>
            <a:ext cx="304843" cy="304843"/>
          </a:xfrm>
          <a:prstGeom prst="rect">
            <a:avLst/>
          </a:prstGeom>
        </p:spPr>
      </p:pic>
      <p:sp>
        <p:nvSpPr>
          <p:cNvPr id="65" name="Textfeld 64">
            <a:extLst>
              <a:ext uri="{FF2B5EF4-FFF2-40B4-BE49-F238E27FC236}">
                <a16:creationId xmlns:a16="http://schemas.microsoft.com/office/drawing/2014/main" id="{EC299130-671A-D806-4819-A26B82688ABF}"/>
              </a:ext>
            </a:extLst>
          </p:cNvPr>
          <p:cNvSpPr txBox="1"/>
          <p:nvPr/>
        </p:nvSpPr>
        <p:spPr>
          <a:xfrm>
            <a:off x="-2467351" y="3717916"/>
            <a:ext cx="1014173" cy="461665"/>
          </a:xfrm>
          <a:prstGeom prst="rect">
            <a:avLst/>
          </a:prstGeom>
          <a:noFill/>
        </p:spPr>
        <p:txBody>
          <a:bodyPr wrap="square" rtlCol="0">
            <a:spAutoFit/>
          </a:bodyPr>
          <a:lstStyle/>
          <a:p>
            <a:pPr algn="ctr"/>
            <a:r>
              <a:rPr lang="de-DE" sz="1200" dirty="0">
                <a:solidFill>
                  <a:schemeClr val="bg1">
                    <a:lumMod val="50000"/>
                  </a:schemeClr>
                </a:solidFill>
              </a:rPr>
              <a:t>Datenbank anbinden</a:t>
            </a:r>
          </a:p>
        </p:txBody>
      </p:sp>
      <p:sp>
        <p:nvSpPr>
          <p:cNvPr id="66" name="!!datenbankPunkt">
            <a:extLst>
              <a:ext uri="{FF2B5EF4-FFF2-40B4-BE49-F238E27FC236}">
                <a16:creationId xmlns:a16="http://schemas.microsoft.com/office/drawing/2014/main" id="{46965846-4C18-BAC9-158F-E3358D3D4879}"/>
              </a:ext>
            </a:extLst>
          </p:cNvPr>
          <p:cNvSpPr/>
          <p:nvPr/>
        </p:nvSpPr>
        <p:spPr>
          <a:xfrm>
            <a:off x="-2076784"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Ellipse 66">
            <a:extLst>
              <a:ext uri="{FF2B5EF4-FFF2-40B4-BE49-F238E27FC236}">
                <a16:creationId xmlns:a16="http://schemas.microsoft.com/office/drawing/2014/main" id="{977400C8-B742-99FD-DFCD-E0DDA82D1141}"/>
              </a:ext>
            </a:extLst>
          </p:cNvPr>
          <p:cNvSpPr/>
          <p:nvPr/>
        </p:nvSpPr>
        <p:spPr>
          <a:xfrm>
            <a:off x="-3060612"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Textfeld 67">
            <a:extLst>
              <a:ext uri="{FF2B5EF4-FFF2-40B4-BE49-F238E27FC236}">
                <a16:creationId xmlns:a16="http://schemas.microsoft.com/office/drawing/2014/main" id="{6A48C0F8-52EC-CBB4-480D-16754D8E5097}"/>
              </a:ext>
            </a:extLst>
          </p:cNvPr>
          <p:cNvSpPr txBox="1"/>
          <p:nvPr/>
        </p:nvSpPr>
        <p:spPr>
          <a:xfrm>
            <a:off x="-3481630"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Route</a:t>
            </a:r>
          </a:p>
          <a:p>
            <a:pPr algn="ctr"/>
            <a:r>
              <a:rPr lang="de-DE" sz="1200" dirty="0">
                <a:solidFill>
                  <a:schemeClr val="bg1">
                    <a:lumMod val="50000"/>
                  </a:schemeClr>
                </a:solidFill>
              </a:rPr>
              <a:t>anlegen</a:t>
            </a:r>
          </a:p>
        </p:txBody>
      </p:sp>
      <p:sp>
        <p:nvSpPr>
          <p:cNvPr id="69" name="!!apiCallsText">
            <a:extLst>
              <a:ext uri="{FF2B5EF4-FFF2-40B4-BE49-F238E27FC236}">
                <a16:creationId xmlns:a16="http://schemas.microsoft.com/office/drawing/2014/main" id="{6329E529-B05F-ACA7-E0BE-E940E51407A5}"/>
              </a:ext>
            </a:extLst>
          </p:cNvPr>
          <p:cNvSpPr txBox="1"/>
          <p:nvPr/>
        </p:nvSpPr>
        <p:spPr>
          <a:xfrm>
            <a:off x="-1522259"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Calls</a:t>
            </a:r>
          </a:p>
          <a:p>
            <a:pPr algn="ctr"/>
            <a:r>
              <a:rPr lang="de-DE" sz="1200" dirty="0">
                <a:solidFill>
                  <a:schemeClr val="bg1">
                    <a:lumMod val="50000"/>
                  </a:schemeClr>
                </a:solidFill>
              </a:rPr>
              <a:t>Subsysteme</a:t>
            </a:r>
          </a:p>
        </p:txBody>
      </p:sp>
      <p:sp>
        <p:nvSpPr>
          <p:cNvPr id="70" name="!!apiCallPunkt">
            <a:extLst>
              <a:ext uri="{FF2B5EF4-FFF2-40B4-BE49-F238E27FC236}">
                <a16:creationId xmlns:a16="http://schemas.microsoft.com/office/drawing/2014/main" id="{9A3EA44D-D084-B8A0-C335-E47563D209B1}"/>
              </a:ext>
            </a:extLst>
          </p:cNvPr>
          <p:cNvSpPr/>
          <p:nvPr/>
        </p:nvSpPr>
        <p:spPr>
          <a:xfrm>
            <a:off x="-1092956"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Ellipse 70">
            <a:extLst>
              <a:ext uri="{FF2B5EF4-FFF2-40B4-BE49-F238E27FC236}">
                <a16:creationId xmlns:a16="http://schemas.microsoft.com/office/drawing/2014/main" id="{3A428BC5-C8CC-FB8D-0B78-CC04B3CA943E}"/>
              </a:ext>
            </a:extLst>
          </p:cNvPr>
          <p:cNvSpPr/>
          <p:nvPr/>
        </p:nvSpPr>
        <p:spPr>
          <a:xfrm>
            <a:off x="-6012096" y="3338704"/>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a:extLst>
              <a:ext uri="{FF2B5EF4-FFF2-40B4-BE49-F238E27FC236}">
                <a16:creationId xmlns:a16="http://schemas.microsoft.com/office/drawing/2014/main" id="{4C480B9B-5DF5-975F-B632-D276F4C105F3}"/>
              </a:ext>
            </a:extLst>
          </p:cNvPr>
          <p:cNvSpPr txBox="1"/>
          <p:nvPr/>
        </p:nvSpPr>
        <p:spPr>
          <a:xfrm>
            <a:off x="-6444201" y="3717916"/>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75" name="Textfeld 74">
            <a:extLst>
              <a:ext uri="{FF2B5EF4-FFF2-40B4-BE49-F238E27FC236}">
                <a16:creationId xmlns:a16="http://schemas.microsoft.com/office/drawing/2014/main" id="{BD69786B-97B1-7924-A7F7-8A9966B27242}"/>
              </a:ext>
            </a:extLst>
          </p:cNvPr>
          <p:cNvSpPr txBox="1"/>
          <p:nvPr/>
        </p:nvSpPr>
        <p:spPr>
          <a:xfrm>
            <a:off x="-5360722" y="3717916"/>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76" name="Ellipse 75">
            <a:extLst>
              <a:ext uri="{FF2B5EF4-FFF2-40B4-BE49-F238E27FC236}">
                <a16:creationId xmlns:a16="http://schemas.microsoft.com/office/drawing/2014/main" id="{CFBD8962-4330-501C-62ED-EE258BBB86EB}"/>
              </a:ext>
            </a:extLst>
          </p:cNvPr>
          <p:cNvSpPr/>
          <p:nvPr/>
        </p:nvSpPr>
        <p:spPr>
          <a:xfrm>
            <a:off x="-5028268" y="33239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2A93C044-3D79-48B5-1234-0975F9B699AA}"/>
              </a:ext>
            </a:extLst>
          </p:cNvPr>
          <p:cNvSpPr txBox="1"/>
          <p:nvPr/>
        </p:nvSpPr>
        <p:spPr>
          <a:xfrm>
            <a:off x="-4341941" y="3717916"/>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78" name="Ellipse 77">
            <a:extLst>
              <a:ext uri="{FF2B5EF4-FFF2-40B4-BE49-F238E27FC236}">
                <a16:creationId xmlns:a16="http://schemas.microsoft.com/office/drawing/2014/main" id="{3EE4D2C1-6A2C-ECD0-9F49-1E748E2F6568}"/>
              </a:ext>
            </a:extLst>
          </p:cNvPr>
          <p:cNvSpPr/>
          <p:nvPr/>
        </p:nvSpPr>
        <p:spPr>
          <a:xfrm>
            <a:off x="-4044440" y="331448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9" name="!!RouteDoc" descr="Ein Bild, das Grafiken, Symbol, Screenshot, Schrift enthält.&#10;&#10;KI-generierte Inhalte können fehlerhaft sein.">
            <a:extLst>
              <a:ext uri="{FF2B5EF4-FFF2-40B4-BE49-F238E27FC236}">
                <a16:creationId xmlns:a16="http://schemas.microsoft.com/office/drawing/2014/main" id="{E3CF3072-A1B5-07B7-3F0C-A747D45FEF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3500" y="2842498"/>
            <a:ext cx="1080000" cy="1080000"/>
          </a:xfrm>
          <a:prstGeom prst="rect">
            <a:avLst/>
          </a:prstGeom>
        </p:spPr>
      </p:pic>
      <p:sp>
        <p:nvSpPr>
          <p:cNvPr id="80" name="Rechteck: abgerundete Ecken 79">
            <a:extLst>
              <a:ext uri="{FF2B5EF4-FFF2-40B4-BE49-F238E27FC236}">
                <a16:creationId xmlns:a16="http://schemas.microsoft.com/office/drawing/2014/main" id="{1BA47FB1-31B9-F94F-4046-5E41341B7531}"/>
              </a:ext>
            </a:extLst>
          </p:cNvPr>
          <p:cNvSpPr/>
          <p:nvPr/>
        </p:nvSpPr>
        <p:spPr>
          <a:xfrm>
            <a:off x="-8262239" y="3567317"/>
            <a:ext cx="878697"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Route</a:t>
            </a:r>
          </a:p>
        </p:txBody>
      </p:sp>
      <p:pic>
        <p:nvPicPr>
          <p:cNvPr id="81" name="Grafik 80" descr="Ein Bild, das Screenshot, Rechteck, Design, Rahmen enthält.&#10;&#10;KI-generierte Inhalte können fehlerhaft sein.">
            <a:extLst>
              <a:ext uri="{FF2B5EF4-FFF2-40B4-BE49-F238E27FC236}">
                <a16:creationId xmlns:a16="http://schemas.microsoft.com/office/drawing/2014/main" id="{2D91737F-6615-3564-6972-09403E21A5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0951" y="4157713"/>
            <a:ext cx="953055" cy="953055"/>
          </a:xfrm>
          <a:prstGeom prst="rect">
            <a:avLst/>
          </a:prstGeom>
        </p:spPr>
      </p:pic>
      <p:sp>
        <p:nvSpPr>
          <p:cNvPr id="82" name="Textfeld 81">
            <a:extLst>
              <a:ext uri="{FF2B5EF4-FFF2-40B4-BE49-F238E27FC236}">
                <a16:creationId xmlns:a16="http://schemas.microsoft.com/office/drawing/2014/main" id="{0265320D-D61F-BE98-9E86-0C21529594F3}"/>
              </a:ext>
            </a:extLst>
          </p:cNvPr>
          <p:cNvSpPr txBox="1"/>
          <p:nvPr/>
        </p:nvSpPr>
        <p:spPr>
          <a:xfrm>
            <a:off x="-7459307" y="4970401"/>
            <a:ext cx="1809765" cy="461665"/>
          </a:xfrm>
          <a:prstGeom prst="rect">
            <a:avLst/>
          </a:prstGeom>
          <a:noFill/>
        </p:spPr>
        <p:txBody>
          <a:bodyPr wrap="square" rtlCol="0">
            <a:spAutoFit/>
          </a:bodyPr>
          <a:lstStyle/>
          <a:p>
            <a:pPr algn="ctr"/>
            <a:r>
              <a:rPr lang="de-DE" sz="2400" dirty="0" err="1"/>
              <a:t>node-fetch</a:t>
            </a:r>
            <a:endParaRPr lang="de-DE" sz="2400" dirty="0"/>
          </a:p>
        </p:txBody>
      </p:sp>
      <p:sp>
        <p:nvSpPr>
          <p:cNvPr id="83" name="Rechteck: abgerundete Ecken 82">
            <a:extLst>
              <a:ext uri="{FF2B5EF4-FFF2-40B4-BE49-F238E27FC236}">
                <a16:creationId xmlns:a16="http://schemas.microsoft.com/office/drawing/2014/main" id="{09CE094D-06C0-169C-040F-F23608AA5227}"/>
              </a:ext>
            </a:extLst>
          </p:cNvPr>
          <p:cNvSpPr/>
          <p:nvPr/>
        </p:nvSpPr>
        <p:spPr>
          <a:xfrm>
            <a:off x="-7133157" y="4539725"/>
            <a:ext cx="565143" cy="3690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Lib</a:t>
            </a:r>
            <a:endParaRPr lang="de-DE" dirty="0"/>
          </a:p>
        </p:txBody>
      </p:sp>
      <p:cxnSp>
        <p:nvCxnSpPr>
          <p:cNvPr id="84" name="Verbinder: gekrümmt 83">
            <a:extLst>
              <a:ext uri="{FF2B5EF4-FFF2-40B4-BE49-F238E27FC236}">
                <a16:creationId xmlns:a16="http://schemas.microsoft.com/office/drawing/2014/main" id="{F1F307F1-D990-AB90-2A8D-42984FCD928E}"/>
              </a:ext>
            </a:extLst>
          </p:cNvPr>
          <p:cNvCxnSpPr>
            <a:cxnSpLocks/>
            <a:stCxn id="81" idx="0"/>
            <a:endCxn id="79" idx="3"/>
          </p:cNvCxnSpPr>
          <p:nvPr/>
        </p:nvCxnSpPr>
        <p:spPr>
          <a:xfrm rot="16200000" flipV="1">
            <a:off x="-7641568" y="3070567"/>
            <a:ext cx="775215" cy="1399077"/>
          </a:xfrm>
          <a:prstGeom prst="curvedConnector2">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6" name="Grafik 85" descr="Ein Bild, das Kunst, Design enthält.&#10;&#10;Automatisch generierte Beschreibung">
            <a:extLst>
              <a:ext uri="{FF2B5EF4-FFF2-40B4-BE49-F238E27FC236}">
                <a16:creationId xmlns:a16="http://schemas.microsoft.com/office/drawing/2014/main" id="{BCE188DD-54F1-3BDB-92A8-4F7BC37B6C16}"/>
              </a:ext>
            </a:extLst>
          </p:cNvPr>
          <p:cNvPicPr>
            <a:picLocks noChangeAspect="1"/>
          </p:cNvPicPr>
          <p:nvPr/>
        </p:nvPicPr>
        <p:blipFill>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4822673" y="3296540"/>
            <a:ext cx="704285" cy="704285"/>
          </a:xfrm>
          <a:prstGeom prst="rect">
            <a:avLst/>
          </a:prstGeom>
        </p:spPr>
      </p:pic>
      <p:pic>
        <p:nvPicPr>
          <p:cNvPr id="89" name="Grafik 88" descr="Ein Bild, das Symbol, Grafiken, Schrift, Design enthält.&#10;&#10;Automatisch generierte Beschreibung">
            <a:extLst>
              <a:ext uri="{FF2B5EF4-FFF2-40B4-BE49-F238E27FC236}">
                <a16:creationId xmlns:a16="http://schemas.microsoft.com/office/drawing/2014/main" id="{1B099D9B-1D8D-BEF7-F10B-E999D72683BA}"/>
              </a:ext>
            </a:extLst>
          </p:cNvPr>
          <p:cNvPicPr>
            <a:picLocks noChangeAspect="1"/>
          </p:cNvPicPr>
          <p:nvPr/>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4531837" y="4293798"/>
            <a:ext cx="642796" cy="642796"/>
          </a:xfrm>
          <a:prstGeom prst="rect">
            <a:avLst/>
          </a:prstGeom>
        </p:spPr>
      </p:pic>
      <p:pic>
        <p:nvPicPr>
          <p:cNvPr id="90" name="Grafik 89" descr="Ein Bild, das Reihe, Symbol, Grafiken, Schrift enthält.&#10;&#10;Automatisch generierte Beschreibung">
            <a:extLst>
              <a:ext uri="{FF2B5EF4-FFF2-40B4-BE49-F238E27FC236}">
                <a16:creationId xmlns:a16="http://schemas.microsoft.com/office/drawing/2014/main" id="{2C7D334D-D35C-A654-3A3D-48FCE6857637}"/>
              </a:ext>
            </a:extLst>
          </p:cNvPr>
          <p:cNvPicPr>
            <a:picLocks noChangeAspect="1"/>
          </p:cNvPicPr>
          <p:nvPr/>
        </p:nvPicPr>
        <p:blipFill>
          <a:blip r:embed="rId14" cstate="emai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tretch>
            <a:fillRect/>
          </a:stretch>
        </p:blipFill>
        <p:spPr>
          <a:xfrm>
            <a:off x="-4728472" y="5055054"/>
            <a:ext cx="662856" cy="662856"/>
          </a:xfrm>
          <a:prstGeom prst="rect">
            <a:avLst/>
          </a:prstGeom>
        </p:spPr>
      </p:pic>
      <p:cxnSp>
        <p:nvCxnSpPr>
          <p:cNvPr id="91" name="Verbinder: gekrümmt 90">
            <a:extLst>
              <a:ext uri="{FF2B5EF4-FFF2-40B4-BE49-F238E27FC236}">
                <a16:creationId xmlns:a16="http://schemas.microsoft.com/office/drawing/2014/main" id="{C2B0E652-1B71-82E9-EE7D-086AA353D8DA}"/>
              </a:ext>
            </a:extLst>
          </p:cNvPr>
          <p:cNvCxnSpPr>
            <a:cxnSpLocks/>
            <a:stCxn id="81" idx="3"/>
            <a:endCxn id="86" idx="1"/>
          </p:cNvCxnSpPr>
          <p:nvPr/>
        </p:nvCxnSpPr>
        <p:spPr>
          <a:xfrm flipV="1">
            <a:off x="-6077896" y="3648683"/>
            <a:ext cx="1255223" cy="985558"/>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Verbinder: gekrümmt 97">
            <a:extLst>
              <a:ext uri="{FF2B5EF4-FFF2-40B4-BE49-F238E27FC236}">
                <a16:creationId xmlns:a16="http://schemas.microsoft.com/office/drawing/2014/main" id="{EA6BD888-23AE-C6B3-7890-EAD818EB1841}"/>
              </a:ext>
            </a:extLst>
          </p:cNvPr>
          <p:cNvCxnSpPr>
            <a:cxnSpLocks/>
            <a:stCxn id="81" idx="3"/>
            <a:endCxn id="89" idx="1"/>
          </p:cNvCxnSpPr>
          <p:nvPr/>
        </p:nvCxnSpPr>
        <p:spPr>
          <a:xfrm flipV="1">
            <a:off x="-6077896" y="4615196"/>
            <a:ext cx="1546059" cy="19045"/>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Verbinder: gekrümmt 105">
            <a:extLst>
              <a:ext uri="{FF2B5EF4-FFF2-40B4-BE49-F238E27FC236}">
                <a16:creationId xmlns:a16="http://schemas.microsoft.com/office/drawing/2014/main" id="{60F5A2B9-F9F6-6B23-6C38-65F47DE66C90}"/>
              </a:ext>
            </a:extLst>
          </p:cNvPr>
          <p:cNvCxnSpPr>
            <a:cxnSpLocks/>
            <a:stCxn id="81" idx="3"/>
            <a:endCxn id="90" idx="1"/>
          </p:cNvCxnSpPr>
          <p:nvPr/>
        </p:nvCxnSpPr>
        <p:spPr>
          <a:xfrm>
            <a:off x="-6077896" y="4634241"/>
            <a:ext cx="1349424" cy="752241"/>
          </a:xfrm>
          <a:prstGeom prst="curvedConnector3">
            <a:avLst>
              <a:gd name="adj1" fmla="val 50000"/>
            </a:avLst>
          </a:prstGeom>
          <a:ln w="1905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390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72" grpId="0" animBg="1"/>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9CC5-223B-1589-5BD6-EDA3C4ACB8F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77D548E-79BC-07C1-127F-C789316F810B}"/>
              </a:ext>
            </a:extLst>
          </p:cNvPr>
          <p:cNvSpPr>
            <a:spLocks noGrp="1"/>
          </p:cNvSpPr>
          <p:nvPr>
            <p:ph type="title"/>
          </p:nvPr>
        </p:nvSpPr>
        <p:spPr/>
        <p:txBody>
          <a:bodyPr/>
          <a:lstStyle/>
          <a:p>
            <a:r>
              <a:rPr lang="de-DE" dirty="0">
                <a:solidFill>
                  <a:schemeClr val="tx1"/>
                </a:solidFill>
              </a:rPr>
              <a:t>Roadmap</a:t>
            </a:r>
          </a:p>
        </p:txBody>
      </p:sp>
      <p:sp>
        <p:nvSpPr>
          <p:cNvPr id="2" name="Freihandform: Form 1">
            <a:extLst>
              <a:ext uri="{FF2B5EF4-FFF2-40B4-BE49-F238E27FC236}">
                <a16:creationId xmlns:a16="http://schemas.microsoft.com/office/drawing/2014/main" id="{5CA8ADA8-9874-BED9-3B0D-E63BA6DE3312}"/>
              </a:ext>
            </a:extLst>
          </p:cNvPr>
          <p:cNvSpPr/>
          <p:nvPr/>
        </p:nvSpPr>
        <p:spPr>
          <a:xfrm>
            <a:off x="453744"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31E2A02-A045-15F3-3943-60B459CD1320}"/>
              </a:ext>
            </a:extLst>
          </p:cNvPr>
          <p:cNvSpPr txBox="1"/>
          <p:nvPr/>
        </p:nvSpPr>
        <p:spPr>
          <a:xfrm>
            <a:off x="10744002" y="3717916"/>
            <a:ext cx="749783" cy="276999"/>
          </a:xfrm>
          <a:prstGeom prst="rect">
            <a:avLst/>
          </a:prstGeom>
          <a:noFill/>
        </p:spPr>
        <p:txBody>
          <a:bodyPr wrap="square" rtlCol="0">
            <a:spAutoFit/>
          </a:bodyPr>
          <a:lstStyle/>
          <a:p>
            <a:pPr algn="ctr"/>
            <a:r>
              <a:rPr lang="de-DE" sz="1200" b="1" dirty="0"/>
              <a:t>Go Live</a:t>
            </a:r>
          </a:p>
        </p:txBody>
      </p:sp>
      <p:pic>
        <p:nvPicPr>
          <p:cNvPr id="6" name="Grafik 5">
            <a:extLst>
              <a:ext uri="{FF2B5EF4-FFF2-40B4-BE49-F238E27FC236}">
                <a16:creationId xmlns:a16="http://schemas.microsoft.com/office/drawing/2014/main" id="{AC632F77-AAD3-55D7-3687-FAD125F462C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958103" y="2956445"/>
            <a:ext cx="304843" cy="304843"/>
          </a:xfrm>
          <a:prstGeom prst="rect">
            <a:avLst/>
          </a:prstGeom>
        </p:spPr>
      </p:pic>
      <p:sp>
        <p:nvSpPr>
          <p:cNvPr id="8" name="Textfeld 7">
            <a:extLst>
              <a:ext uri="{FF2B5EF4-FFF2-40B4-BE49-F238E27FC236}">
                <a16:creationId xmlns:a16="http://schemas.microsoft.com/office/drawing/2014/main" id="{FDE287F7-6029-C8C0-D19F-079E6EF279FD}"/>
              </a:ext>
            </a:extLst>
          </p:cNvPr>
          <p:cNvSpPr txBox="1"/>
          <p:nvPr/>
        </p:nvSpPr>
        <p:spPr>
          <a:xfrm>
            <a:off x="1059327"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E6EDF1C4-3D68-283F-2321-C989A739E2E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417663" y="3891123"/>
            <a:ext cx="304843" cy="304843"/>
          </a:xfrm>
          <a:prstGeom prst="rect">
            <a:avLst/>
          </a:prstGeom>
        </p:spPr>
      </p:pic>
      <p:sp>
        <p:nvSpPr>
          <p:cNvPr id="11" name="Textfeld 10">
            <a:extLst>
              <a:ext uri="{FF2B5EF4-FFF2-40B4-BE49-F238E27FC236}">
                <a16:creationId xmlns:a16="http://schemas.microsoft.com/office/drawing/2014/main" id="{F3B70C45-1561-3271-46D4-D004379C0B3C}"/>
              </a:ext>
            </a:extLst>
          </p:cNvPr>
          <p:cNvSpPr txBox="1"/>
          <p:nvPr/>
        </p:nvSpPr>
        <p:spPr>
          <a:xfrm>
            <a:off x="192218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04108E6F-FE73-7934-46E2-950953A7F27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123207" y="3271807"/>
            <a:ext cx="304843" cy="304843"/>
          </a:xfrm>
          <a:prstGeom prst="rect">
            <a:avLst/>
          </a:prstGeom>
        </p:spPr>
      </p:pic>
      <p:sp>
        <p:nvSpPr>
          <p:cNvPr id="13" name="Textfeld 12">
            <a:extLst>
              <a:ext uri="{FF2B5EF4-FFF2-40B4-BE49-F238E27FC236}">
                <a16:creationId xmlns:a16="http://schemas.microsoft.com/office/drawing/2014/main" id="{233EFFDE-7654-7FB5-B887-F80EF21D1B2E}"/>
              </a:ext>
            </a:extLst>
          </p:cNvPr>
          <p:cNvSpPr txBox="1"/>
          <p:nvPr/>
        </p:nvSpPr>
        <p:spPr>
          <a:xfrm>
            <a:off x="922767" y="2518122"/>
            <a:ext cx="1807589" cy="338554"/>
          </a:xfrm>
          <a:prstGeom prst="rect">
            <a:avLst/>
          </a:prstGeom>
          <a:noFill/>
        </p:spPr>
        <p:txBody>
          <a:bodyPr wrap="square" rtlCol="0">
            <a:spAutoFit/>
          </a:bodyPr>
          <a:lstStyle/>
          <a:p>
            <a:pPr algn="ctr"/>
            <a:r>
              <a:rPr lang="de-DE" sz="1600" dirty="0">
                <a:effectLst/>
                <a:latin typeface="Cera Pro" panose="00000500000000000000" pitchFamily="50" charset="0"/>
                <a:ea typeface="Times New Roman" panose="02020603050405020304" pitchFamily="18" charset="0"/>
                <a:cs typeface="Times New Roman" panose="02020603050405020304" pitchFamily="18" charset="0"/>
              </a:rPr>
              <a:t>Projektinitiierung</a:t>
            </a:r>
            <a:endParaRPr lang="de-DE" sz="1600" dirty="0">
              <a:latin typeface="+mj-lt"/>
            </a:endParaRPr>
          </a:p>
        </p:txBody>
      </p:sp>
      <p:sp>
        <p:nvSpPr>
          <p:cNvPr id="14" name="Rechteck: abgerundete Ecken 13">
            <a:extLst>
              <a:ext uri="{FF2B5EF4-FFF2-40B4-BE49-F238E27FC236}">
                <a16:creationId xmlns:a16="http://schemas.microsoft.com/office/drawing/2014/main" id="{3309590C-A352-91F0-E860-1562B90A45D8}"/>
              </a:ext>
            </a:extLst>
          </p:cNvPr>
          <p:cNvSpPr/>
          <p:nvPr/>
        </p:nvSpPr>
        <p:spPr>
          <a:xfrm>
            <a:off x="3261057"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19B8760-62FC-82F4-5430-7B286451FD3A}"/>
              </a:ext>
            </a:extLst>
          </p:cNvPr>
          <p:cNvSpPr txBox="1"/>
          <p:nvPr/>
        </p:nvSpPr>
        <p:spPr>
          <a:xfrm>
            <a:off x="3852569"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Planung</a:t>
            </a:r>
            <a:endParaRPr lang="de-DE" sz="1600" dirty="0"/>
          </a:p>
        </p:txBody>
      </p:sp>
      <p:sp>
        <p:nvSpPr>
          <p:cNvPr id="16" name="Rechteck: abgerundete Ecken 15">
            <a:extLst>
              <a:ext uri="{FF2B5EF4-FFF2-40B4-BE49-F238E27FC236}">
                <a16:creationId xmlns:a16="http://schemas.microsoft.com/office/drawing/2014/main" id="{CA23A2BB-0BCA-DD13-D27F-97AE95429927}"/>
              </a:ext>
            </a:extLst>
          </p:cNvPr>
          <p:cNvSpPr/>
          <p:nvPr/>
        </p:nvSpPr>
        <p:spPr>
          <a:xfrm>
            <a:off x="6144325" y="3390358"/>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8896460F-3C9E-EC68-9105-47E7BEC1D49B}"/>
              </a:ext>
            </a:extLst>
          </p:cNvPr>
          <p:cNvSpPr txBox="1"/>
          <p:nvPr/>
        </p:nvSpPr>
        <p:spPr>
          <a:xfrm>
            <a:off x="6841548" y="2518122"/>
            <a:ext cx="1467923" cy="338554"/>
          </a:xfrm>
          <a:prstGeom prst="rect">
            <a:avLst/>
          </a:prstGeom>
          <a:noFill/>
        </p:spPr>
        <p:txBody>
          <a:bodyPr wrap="square" rtlCol="0">
            <a:spAutoFit/>
          </a:bodyPr>
          <a:lstStyle/>
          <a:p>
            <a:pPr algn="ctr"/>
            <a:r>
              <a:rPr lang="de-DE" sz="1600" dirty="0">
                <a:effectLst/>
                <a:ea typeface="Times New Roman" panose="02020603050405020304" pitchFamily="18" charset="0"/>
                <a:cs typeface="Times New Roman" panose="02020603050405020304" pitchFamily="18" charset="0"/>
              </a:rPr>
              <a:t>Development</a:t>
            </a:r>
            <a:endParaRPr lang="de-DE" sz="1600" dirty="0"/>
          </a:p>
        </p:txBody>
      </p:sp>
      <p:sp>
        <p:nvSpPr>
          <p:cNvPr id="18" name="Rechteck: abgerundete Ecken 17">
            <a:extLst>
              <a:ext uri="{FF2B5EF4-FFF2-40B4-BE49-F238E27FC236}">
                <a16:creationId xmlns:a16="http://schemas.microsoft.com/office/drawing/2014/main" id="{3CCB4067-C45D-664A-AEB7-17AE7496EA87}"/>
              </a:ext>
            </a:extLst>
          </p:cNvPr>
          <p:cNvSpPr/>
          <p:nvPr/>
        </p:nvSpPr>
        <p:spPr>
          <a:xfrm>
            <a:off x="9187393" y="3390358"/>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BB18221-FA70-99E4-20B1-088E0D9BA746}"/>
              </a:ext>
            </a:extLst>
          </p:cNvPr>
          <p:cNvSpPr txBox="1"/>
          <p:nvPr/>
        </p:nvSpPr>
        <p:spPr>
          <a:xfrm>
            <a:off x="9309496" y="2518122"/>
            <a:ext cx="1980000" cy="338554"/>
          </a:xfrm>
          <a:prstGeom prst="rect">
            <a:avLst/>
          </a:prstGeom>
          <a:noFill/>
        </p:spPr>
        <p:txBody>
          <a:bodyPr wrap="square" rtlCol="0">
            <a:spAutoFit/>
          </a:bodyPr>
          <a:lstStyle/>
          <a:p>
            <a:pPr algn="ctr"/>
            <a:r>
              <a:rPr lang="de-DE" sz="1600" dirty="0" err="1">
                <a:effectLst/>
                <a:ea typeface="Times New Roman" panose="02020603050405020304" pitchFamily="18" charset="0"/>
                <a:cs typeface="Times New Roman" panose="02020603050405020304" pitchFamily="18" charset="0"/>
              </a:rPr>
              <a:t>Deployment</a:t>
            </a:r>
            <a:endParaRPr lang="de-DE" sz="1600" dirty="0"/>
          </a:p>
        </p:txBody>
      </p:sp>
      <p:sp>
        <p:nvSpPr>
          <p:cNvPr id="21" name="Textfeld 20">
            <a:extLst>
              <a:ext uri="{FF2B5EF4-FFF2-40B4-BE49-F238E27FC236}">
                <a16:creationId xmlns:a16="http://schemas.microsoft.com/office/drawing/2014/main" id="{75852297-4369-D4EE-4BBC-8464B073A45D}"/>
              </a:ext>
            </a:extLst>
          </p:cNvPr>
          <p:cNvSpPr txBox="1"/>
          <p:nvPr/>
        </p:nvSpPr>
        <p:spPr>
          <a:xfrm>
            <a:off x="376011"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A2157A2A-1721-4BFC-3BA4-816CD03E276D}"/>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393" y="3487830"/>
            <a:ext cx="304843" cy="304843"/>
          </a:xfrm>
          <a:prstGeom prst="rect">
            <a:avLst/>
          </a:prstGeom>
        </p:spPr>
      </p:pic>
      <p:sp>
        <p:nvSpPr>
          <p:cNvPr id="23" name="Textfeld 22">
            <a:extLst>
              <a:ext uri="{FF2B5EF4-FFF2-40B4-BE49-F238E27FC236}">
                <a16:creationId xmlns:a16="http://schemas.microsoft.com/office/drawing/2014/main" id="{A701B9AE-AE31-EF89-6BE8-CCD1947F1AEE}"/>
              </a:ext>
            </a:extLst>
          </p:cNvPr>
          <p:cNvSpPr txBox="1"/>
          <p:nvPr/>
        </p:nvSpPr>
        <p:spPr>
          <a:xfrm>
            <a:off x="6676649" y="3717916"/>
            <a:ext cx="1014173" cy="461665"/>
          </a:xfrm>
          <a:prstGeom prst="rect">
            <a:avLst/>
          </a:prstGeom>
          <a:noFill/>
        </p:spPr>
        <p:txBody>
          <a:bodyPr wrap="square" rtlCol="0">
            <a:spAutoFit/>
          </a:bodyPr>
          <a:lstStyle/>
          <a:p>
            <a:pPr algn="ctr"/>
            <a:r>
              <a:rPr lang="de-DE" sz="1200" dirty="0">
                <a:solidFill>
                  <a:schemeClr val="bg1">
                    <a:lumMod val="50000"/>
                  </a:schemeClr>
                </a:solidFill>
              </a:rPr>
              <a:t>Datenbank anbinden</a:t>
            </a:r>
          </a:p>
        </p:txBody>
      </p:sp>
      <p:sp>
        <p:nvSpPr>
          <p:cNvPr id="24" name="!!datenbankPunkt">
            <a:extLst>
              <a:ext uri="{FF2B5EF4-FFF2-40B4-BE49-F238E27FC236}">
                <a16:creationId xmlns:a16="http://schemas.microsoft.com/office/drawing/2014/main" id="{840B483F-3A1F-BD2E-1A0C-3207796BCBBC}"/>
              </a:ext>
            </a:extLst>
          </p:cNvPr>
          <p:cNvSpPr/>
          <p:nvPr/>
        </p:nvSpPr>
        <p:spPr>
          <a:xfrm>
            <a:off x="7067216"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205B88CF-53F6-F8DD-5F31-0BD2A42AA315}"/>
              </a:ext>
            </a:extLst>
          </p:cNvPr>
          <p:cNvSpPr/>
          <p:nvPr/>
        </p:nvSpPr>
        <p:spPr>
          <a:xfrm>
            <a:off x="6083388"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566BC384-0EB5-06C3-6D2D-8B501039DFA6}"/>
              </a:ext>
            </a:extLst>
          </p:cNvPr>
          <p:cNvSpPr txBox="1"/>
          <p:nvPr/>
        </p:nvSpPr>
        <p:spPr>
          <a:xfrm>
            <a:off x="5662370"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Route</a:t>
            </a:r>
          </a:p>
          <a:p>
            <a:pPr algn="ctr"/>
            <a:r>
              <a:rPr lang="de-DE" sz="1200" dirty="0">
                <a:solidFill>
                  <a:schemeClr val="bg1">
                    <a:lumMod val="50000"/>
                  </a:schemeClr>
                </a:solidFill>
              </a:rPr>
              <a:t>anlegen</a:t>
            </a:r>
          </a:p>
        </p:txBody>
      </p:sp>
      <p:sp>
        <p:nvSpPr>
          <p:cNvPr id="27" name="!!apiCallsText">
            <a:extLst>
              <a:ext uri="{FF2B5EF4-FFF2-40B4-BE49-F238E27FC236}">
                <a16:creationId xmlns:a16="http://schemas.microsoft.com/office/drawing/2014/main" id="{23D70436-3752-76F2-3B4D-7C0831EA9CC2}"/>
              </a:ext>
            </a:extLst>
          </p:cNvPr>
          <p:cNvSpPr txBox="1"/>
          <p:nvPr/>
        </p:nvSpPr>
        <p:spPr>
          <a:xfrm>
            <a:off x="7621741"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Calls</a:t>
            </a:r>
          </a:p>
          <a:p>
            <a:pPr algn="ctr"/>
            <a:r>
              <a:rPr lang="de-DE" sz="1200" dirty="0">
                <a:solidFill>
                  <a:schemeClr val="bg1">
                    <a:lumMod val="50000"/>
                  </a:schemeClr>
                </a:solidFill>
              </a:rPr>
              <a:t>Subsysteme</a:t>
            </a:r>
          </a:p>
        </p:txBody>
      </p:sp>
      <p:sp>
        <p:nvSpPr>
          <p:cNvPr id="28" name="!!apiCallPunkt">
            <a:extLst>
              <a:ext uri="{FF2B5EF4-FFF2-40B4-BE49-F238E27FC236}">
                <a16:creationId xmlns:a16="http://schemas.microsoft.com/office/drawing/2014/main" id="{02E2E471-6FA9-CC53-3456-88E437A9A12B}"/>
              </a:ext>
            </a:extLst>
          </p:cNvPr>
          <p:cNvSpPr/>
          <p:nvPr/>
        </p:nvSpPr>
        <p:spPr>
          <a:xfrm>
            <a:off x="8051044"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B61E0157-3E41-888C-6366-5647D506EC4C}"/>
              </a:ext>
            </a:extLst>
          </p:cNvPr>
          <p:cNvSpPr txBox="1"/>
          <p:nvPr/>
        </p:nvSpPr>
        <p:spPr>
          <a:xfrm>
            <a:off x="8764131" y="3717916"/>
            <a:ext cx="760529" cy="276999"/>
          </a:xfrm>
          <a:prstGeom prst="rect">
            <a:avLst/>
          </a:prstGeom>
          <a:noFill/>
        </p:spPr>
        <p:txBody>
          <a:bodyPr wrap="square" rtlCol="0">
            <a:spAutoFit/>
          </a:bodyPr>
          <a:lstStyle/>
          <a:p>
            <a:pPr algn="ctr"/>
            <a:r>
              <a:rPr lang="de-DE" sz="1200" dirty="0" err="1">
                <a:solidFill>
                  <a:schemeClr val="bg1">
                    <a:lumMod val="50000"/>
                  </a:schemeClr>
                </a:solidFill>
              </a:rPr>
              <a:t>Testing</a:t>
            </a:r>
            <a:endParaRPr lang="de-DE" sz="1200" dirty="0">
              <a:solidFill>
                <a:schemeClr val="bg1">
                  <a:lumMod val="50000"/>
                </a:schemeClr>
              </a:solidFill>
            </a:endParaRPr>
          </a:p>
        </p:txBody>
      </p:sp>
      <p:sp>
        <p:nvSpPr>
          <p:cNvPr id="30" name="!!TestingPunkt">
            <a:extLst>
              <a:ext uri="{FF2B5EF4-FFF2-40B4-BE49-F238E27FC236}">
                <a16:creationId xmlns:a16="http://schemas.microsoft.com/office/drawing/2014/main" id="{1B2D39B3-C883-DFFE-615F-EE2317724790}"/>
              </a:ext>
            </a:extLst>
          </p:cNvPr>
          <p:cNvSpPr/>
          <p:nvPr/>
        </p:nvSpPr>
        <p:spPr>
          <a:xfrm>
            <a:off x="9034872"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730B27D4-C048-63DC-848C-406CBA1FC25F}"/>
              </a:ext>
            </a:extLst>
          </p:cNvPr>
          <p:cNvSpPr txBox="1"/>
          <p:nvPr/>
        </p:nvSpPr>
        <p:spPr>
          <a:xfrm>
            <a:off x="9422294" y="3717916"/>
            <a:ext cx="1410149" cy="461665"/>
          </a:xfrm>
          <a:prstGeom prst="rect">
            <a:avLst/>
          </a:prstGeom>
          <a:noFill/>
        </p:spPr>
        <p:txBody>
          <a:bodyPr wrap="square" rtlCol="0">
            <a:spAutoFit/>
          </a:bodyPr>
          <a:lstStyle/>
          <a:p>
            <a:pPr algn="ctr"/>
            <a:r>
              <a:rPr lang="de-DE" sz="1200" dirty="0"/>
              <a:t>Implementierung im Webshop</a:t>
            </a:r>
          </a:p>
        </p:txBody>
      </p:sp>
      <p:pic>
        <p:nvPicPr>
          <p:cNvPr id="32" name="Grafik 31">
            <a:extLst>
              <a:ext uri="{FF2B5EF4-FFF2-40B4-BE49-F238E27FC236}">
                <a16:creationId xmlns:a16="http://schemas.microsoft.com/office/drawing/2014/main" id="{9B53FC7D-C0DF-110B-9A23-0C5C8CCD0AE8}"/>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974278" y="2959515"/>
            <a:ext cx="304843" cy="304843"/>
          </a:xfrm>
          <a:prstGeom prst="rect">
            <a:avLst/>
          </a:prstGeom>
        </p:spPr>
      </p:pic>
      <p:sp>
        <p:nvSpPr>
          <p:cNvPr id="33" name="Ellipse 32">
            <a:extLst>
              <a:ext uri="{FF2B5EF4-FFF2-40B4-BE49-F238E27FC236}">
                <a16:creationId xmlns:a16="http://schemas.microsoft.com/office/drawing/2014/main" id="{34B5E0C8-DE85-0CFC-7559-F2C6FC7CF1E1}"/>
              </a:ext>
            </a:extLst>
          </p:cNvPr>
          <p:cNvSpPr/>
          <p:nvPr/>
        </p:nvSpPr>
        <p:spPr>
          <a:xfrm>
            <a:off x="3131904" y="3338704"/>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D35A72B0-B80E-AD99-460A-5CC1736CD6BF}"/>
              </a:ext>
            </a:extLst>
          </p:cNvPr>
          <p:cNvSpPr txBox="1"/>
          <p:nvPr/>
        </p:nvSpPr>
        <p:spPr>
          <a:xfrm>
            <a:off x="2699799" y="3717916"/>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A89ED973-8FA9-0237-6792-6F93031C4250}"/>
              </a:ext>
            </a:extLst>
          </p:cNvPr>
          <p:cNvSpPr txBox="1"/>
          <p:nvPr/>
        </p:nvSpPr>
        <p:spPr>
          <a:xfrm>
            <a:off x="3783278" y="3717916"/>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Ellipse 35">
            <a:extLst>
              <a:ext uri="{FF2B5EF4-FFF2-40B4-BE49-F238E27FC236}">
                <a16:creationId xmlns:a16="http://schemas.microsoft.com/office/drawing/2014/main" id="{5F118E20-EBD9-97EC-468E-075757024E35}"/>
              </a:ext>
            </a:extLst>
          </p:cNvPr>
          <p:cNvSpPr/>
          <p:nvPr/>
        </p:nvSpPr>
        <p:spPr>
          <a:xfrm>
            <a:off x="4115732" y="33239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BFF7ADED-0063-4332-0044-5541E011A646}"/>
              </a:ext>
            </a:extLst>
          </p:cNvPr>
          <p:cNvSpPr txBox="1"/>
          <p:nvPr/>
        </p:nvSpPr>
        <p:spPr>
          <a:xfrm>
            <a:off x="4802059" y="3717916"/>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Ellipse 37">
            <a:extLst>
              <a:ext uri="{FF2B5EF4-FFF2-40B4-BE49-F238E27FC236}">
                <a16:creationId xmlns:a16="http://schemas.microsoft.com/office/drawing/2014/main" id="{2EF53A3C-D4BC-79A1-7768-6B8C6DE67D85}"/>
              </a:ext>
            </a:extLst>
          </p:cNvPr>
          <p:cNvSpPr/>
          <p:nvPr/>
        </p:nvSpPr>
        <p:spPr>
          <a:xfrm>
            <a:off x="5099560" y="331448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321105CB-7408-B4C8-8805-43E0A1348A7E}"/>
              </a:ext>
            </a:extLst>
          </p:cNvPr>
          <p:cNvSpPr/>
          <p:nvPr/>
        </p:nvSpPr>
        <p:spPr>
          <a:xfrm>
            <a:off x="10018700"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3D5D6037-2764-1FB8-3A19-65C266549BA0}"/>
              </a:ext>
            </a:extLst>
          </p:cNvPr>
          <p:cNvSpPr/>
          <p:nvPr/>
        </p:nvSpPr>
        <p:spPr>
          <a:xfrm>
            <a:off x="11002525" y="3327358"/>
            <a:ext cx="216000" cy="216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24398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B8B6-BC65-6E56-9604-17E3BBFA1A5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1DFF90B-C0D6-1C9D-67C6-DA040634E178}"/>
              </a:ext>
            </a:extLst>
          </p:cNvPr>
          <p:cNvSpPr>
            <a:spLocks noGrp="1"/>
          </p:cNvSpPr>
          <p:nvPr>
            <p:ph type="title"/>
          </p:nvPr>
        </p:nvSpPr>
        <p:spPr/>
        <p:txBody>
          <a:bodyPr/>
          <a:lstStyle/>
          <a:p>
            <a:r>
              <a:rPr lang="de-DE" dirty="0">
                <a:solidFill>
                  <a:schemeClr val="tx1"/>
                </a:solidFill>
              </a:rPr>
              <a:t>Roadmap</a:t>
            </a:r>
          </a:p>
        </p:txBody>
      </p:sp>
      <p:sp>
        <p:nvSpPr>
          <p:cNvPr id="2" name="Freihandform: Form 1">
            <a:extLst>
              <a:ext uri="{FF2B5EF4-FFF2-40B4-BE49-F238E27FC236}">
                <a16:creationId xmlns:a16="http://schemas.microsoft.com/office/drawing/2014/main" id="{0134F791-15D1-AC48-9FF1-982451E94CA9}"/>
              </a:ext>
            </a:extLst>
          </p:cNvPr>
          <p:cNvSpPr/>
          <p:nvPr/>
        </p:nvSpPr>
        <p:spPr>
          <a:xfrm>
            <a:off x="453744" y="3416380"/>
            <a:ext cx="2777924" cy="671770"/>
          </a:xfrm>
          <a:custGeom>
            <a:avLst/>
            <a:gdLst>
              <a:gd name="connsiteX0" fmla="*/ 2777924 w 2777924"/>
              <a:gd name="connsiteY0" fmla="*/ 22534 h 671770"/>
              <a:gd name="connsiteX1" fmla="*/ 2141317 w 2777924"/>
              <a:gd name="connsiteY1" fmla="*/ 22534 h 671770"/>
              <a:gd name="connsiteX2" fmla="*/ 1782502 w 2777924"/>
              <a:gd name="connsiteY2" fmla="*/ 57258 h 671770"/>
              <a:gd name="connsiteX3" fmla="*/ 1111170 w 2777924"/>
              <a:gd name="connsiteY3" fmla="*/ 670716 h 671770"/>
              <a:gd name="connsiteX4" fmla="*/ 416689 w 2777924"/>
              <a:gd name="connsiteY4" fmla="*/ 207728 h 671770"/>
              <a:gd name="connsiteX5" fmla="*/ 0 w 2777924"/>
              <a:gd name="connsiteY5" fmla="*/ 323475 h 6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4" h="671770">
                <a:moveTo>
                  <a:pt x="2777924" y="22534"/>
                </a:moveTo>
                <a:cubicBezTo>
                  <a:pt x="2542572" y="19640"/>
                  <a:pt x="2307221" y="16747"/>
                  <a:pt x="2141317" y="22534"/>
                </a:cubicBezTo>
                <a:cubicBezTo>
                  <a:pt x="1975413" y="28321"/>
                  <a:pt x="1954193" y="-50772"/>
                  <a:pt x="1782502" y="57258"/>
                </a:cubicBezTo>
                <a:cubicBezTo>
                  <a:pt x="1610811" y="165288"/>
                  <a:pt x="1338805" y="645638"/>
                  <a:pt x="1111170" y="670716"/>
                </a:cubicBezTo>
                <a:cubicBezTo>
                  <a:pt x="883534" y="695794"/>
                  <a:pt x="601884" y="265602"/>
                  <a:pt x="416689" y="207728"/>
                </a:cubicBezTo>
                <a:cubicBezTo>
                  <a:pt x="231494" y="149855"/>
                  <a:pt x="115747" y="236665"/>
                  <a:pt x="0" y="323475"/>
                </a:cubicBezTo>
              </a:path>
            </a:pathLst>
          </a:cu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176DC83-EF9A-14C2-9546-FB2230FBAF69}"/>
              </a:ext>
            </a:extLst>
          </p:cNvPr>
          <p:cNvSpPr txBox="1"/>
          <p:nvPr/>
        </p:nvSpPr>
        <p:spPr>
          <a:xfrm>
            <a:off x="10744002" y="3717916"/>
            <a:ext cx="749783" cy="276999"/>
          </a:xfrm>
          <a:prstGeom prst="rect">
            <a:avLst/>
          </a:prstGeom>
          <a:noFill/>
        </p:spPr>
        <p:txBody>
          <a:bodyPr wrap="square" rtlCol="0">
            <a:spAutoFit/>
          </a:bodyPr>
          <a:lstStyle/>
          <a:p>
            <a:pPr algn="ctr"/>
            <a:r>
              <a:rPr lang="de-DE" sz="1200" b="1" dirty="0">
                <a:solidFill>
                  <a:schemeClr val="bg1">
                    <a:lumMod val="50000"/>
                  </a:schemeClr>
                </a:solidFill>
              </a:rPr>
              <a:t>Go Live</a:t>
            </a:r>
          </a:p>
        </p:txBody>
      </p:sp>
      <p:pic>
        <p:nvPicPr>
          <p:cNvPr id="6" name="Grafik 5">
            <a:extLst>
              <a:ext uri="{FF2B5EF4-FFF2-40B4-BE49-F238E27FC236}">
                <a16:creationId xmlns:a16="http://schemas.microsoft.com/office/drawing/2014/main" id="{AC6BFEA7-D7EE-BDC3-B752-9369E65A172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958103" y="2956445"/>
            <a:ext cx="304843" cy="304843"/>
          </a:xfrm>
          <a:prstGeom prst="rect">
            <a:avLst/>
          </a:prstGeom>
        </p:spPr>
      </p:pic>
      <p:sp>
        <p:nvSpPr>
          <p:cNvPr id="8" name="Textfeld 7">
            <a:extLst>
              <a:ext uri="{FF2B5EF4-FFF2-40B4-BE49-F238E27FC236}">
                <a16:creationId xmlns:a16="http://schemas.microsoft.com/office/drawing/2014/main" id="{6A916415-B73C-7421-BA64-BDE0074ACDDF}"/>
              </a:ext>
            </a:extLst>
          </p:cNvPr>
          <p:cNvSpPr txBox="1"/>
          <p:nvPr/>
        </p:nvSpPr>
        <p:spPr>
          <a:xfrm>
            <a:off x="1059327" y="4248186"/>
            <a:ext cx="1021514" cy="276999"/>
          </a:xfrm>
          <a:prstGeom prst="rect">
            <a:avLst/>
          </a:prstGeom>
          <a:noFill/>
        </p:spPr>
        <p:txBody>
          <a:bodyPr wrap="square" rtlCol="0">
            <a:spAutoFit/>
          </a:bodyPr>
          <a:lstStyle/>
          <a:p>
            <a:pPr algn="ctr"/>
            <a:r>
              <a:rPr lang="de-DE" sz="1200" dirty="0">
                <a:solidFill>
                  <a:schemeClr val="bg1">
                    <a:lumMod val="50000"/>
                  </a:schemeClr>
                </a:solidFill>
              </a:rPr>
              <a:t>Workshops</a:t>
            </a:r>
          </a:p>
        </p:txBody>
      </p:sp>
      <p:pic>
        <p:nvPicPr>
          <p:cNvPr id="9" name="Grafik 8">
            <a:extLst>
              <a:ext uri="{FF2B5EF4-FFF2-40B4-BE49-F238E27FC236}">
                <a16:creationId xmlns:a16="http://schemas.microsoft.com/office/drawing/2014/main" id="{5AC1FEFD-6B78-8962-47E0-8D727BA899E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417663" y="3891123"/>
            <a:ext cx="304843" cy="304843"/>
          </a:xfrm>
          <a:prstGeom prst="rect">
            <a:avLst/>
          </a:prstGeom>
        </p:spPr>
      </p:pic>
      <p:sp>
        <p:nvSpPr>
          <p:cNvPr id="11" name="Textfeld 10">
            <a:extLst>
              <a:ext uri="{FF2B5EF4-FFF2-40B4-BE49-F238E27FC236}">
                <a16:creationId xmlns:a16="http://schemas.microsoft.com/office/drawing/2014/main" id="{4DFAA57F-BB47-1C3A-5CF3-F73258D8272F}"/>
              </a:ext>
            </a:extLst>
          </p:cNvPr>
          <p:cNvSpPr txBox="1"/>
          <p:nvPr/>
        </p:nvSpPr>
        <p:spPr>
          <a:xfrm>
            <a:off x="1922180" y="3628870"/>
            <a:ext cx="706896" cy="461665"/>
          </a:xfrm>
          <a:prstGeom prst="rect">
            <a:avLst/>
          </a:prstGeom>
          <a:noFill/>
        </p:spPr>
        <p:txBody>
          <a:bodyPr wrap="square" rtlCol="0">
            <a:spAutoFit/>
          </a:bodyPr>
          <a:lstStyle/>
          <a:p>
            <a:pPr algn="ctr"/>
            <a:r>
              <a:rPr lang="de-DE" sz="1200" dirty="0">
                <a:solidFill>
                  <a:schemeClr val="bg1">
                    <a:lumMod val="50000"/>
                  </a:schemeClr>
                </a:solidFill>
              </a:rPr>
              <a:t>Project </a:t>
            </a:r>
            <a:r>
              <a:rPr lang="de-DE" sz="1200" dirty="0" err="1">
                <a:solidFill>
                  <a:schemeClr val="bg1">
                    <a:lumMod val="50000"/>
                  </a:schemeClr>
                </a:solidFill>
              </a:rPr>
              <a:t>Scope</a:t>
            </a:r>
            <a:endParaRPr lang="de-DE" sz="1200" dirty="0">
              <a:solidFill>
                <a:schemeClr val="bg1">
                  <a:lumMod val="50000"/>
                </a:schemeClr>
              </a:solidFill>
            </a:endParaRPr>
          </a:p>
        </p:txBody>
      </p:sp>
      <p:pic>
        <p:nvPicPr>
          <p:cNvPr id="12" name="Grafik 11">
            <a:extLst>
              <a:ext uri="{FF2B5EF4-FFF2-40B4-BE49-F238E27FC236}">
                <a16:creationId xmlns:a16="http://schemas.microsoft.com/office/drawing/2014/main" id="{69E193CB-3F82-A27C-D5C0-49C6FA74EB3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123207" y="3271807"/>
            <a:ext cx="304843" cy="304843"/>
          </a:xfrm>
          <a:prstGeom prst="rect">
            <a:avLst/>
          </a:prstGeom>
        </p:spPr>
      </p:pic>
      <p:sp>
        <p:nvSpPr>
          <p:cNvPr id="14" name="Rechteck: abgerundete Ecken 13">
            <a:extLst>
              <a:ext uri="{FF2B5EF4-FFF2-40B4-BE49-F238E27FC236}">
                <a16:creationId xmlns:a16="http://schemas.microsoft.com/office/drawing/2014/main" id="{1D4698D6-771F-BC8A-E398-DC43A05B14C6}"/>
              </a:ext>
            </a:extLst>
          </p:cNvPr>
          <p:cNvSpPr/>
          <p:nvPr/>
        </p:nvSpPr>
        <p:spPr>
          <a:xfrm>
            <a:off x="3261057" y="3390358"/>
            <a:ext cx="2880000" cy="9000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6A552E00-BCE9-2240-797D-549217754AC5}"/>
              </a:ext>
            </a:extLst>
          </p:cNvPr>
          <p:cNvSpPr/>
          <p:nvPr/>
        </p:nvSpPr>
        <p:spPr>
          <a:xfrm>
            <a:off x="6144325" y="3390358"/>
            <a:ext cx="3060000" cy="90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31CCAA7D-DAA6-FD0B-FC02-95FBCA34FB98}"/>
              </a:ext>
            </a:extLst>
          </p:cNvPr>
          <p:cNvSpPr/>
          <p:nvPr/>
        </p:nvSpPr>
        <p:spPr>
          <a:xfrm>
            <a:off x="9187393" y="3390358"/>
            <a:ext cx="1980000" cy="90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677749FF-8518-764A-9AFC-75193903DA2F}"/>
              </a:ext>
            </a:extLst>
          </p:cNvPr>
          <p:cNvSpPr txBox="1"/>
          <p:nvPr/>
        </p:nvSpPr>
        <p:spPr>
          <a:xfrm>
            <a:off x="9059290" y="2369390"/>
            <a:ext cx="2909425" cy="400110"/>
          </a:xfrm>
          <a:prstGeom prst="rect">
            <a:avLst/>
          </a:prstGeom>
          <a:noFill/>
        </p:spPr>
        <p:txBody>
          <a:bodyPr wrap="square" rtlCol="0">
            <a:spAutoFit/>
          </a:bodyPr>
          <a:lstStyle/>
          <a:p>
            <a:pPr algn="ctr"/>
            <a:r>
              <a:rPr lang="de-DE" sz="2000" dirty="0">
                <a:effectLst/>
                <a:ea typeface="Times New Roman" panose="02020603050405020304" pitchFamily="18" charset="0"/>
                <a:cs typeface="Times New Roman" panose="02020603050405020304" pitchFamily="18" charset="0"/>
              </a:rPr>
              <a:t>Hyper-Care-Phase</a:t>
            </a:r>
            <a:endParaRPr lang="de-DE" sz="1600" dirty="0"/>
          </a:p>
        </p:txBody>
      </p:sp>
      <p:sp>
        <p:nvSpPr>
          <p:cNvPr id="21" name="Textfeld 20">
            <a:extLst>
              <a:ext uri="{FF2B5EF4-FFF2-40B4-BE49-F238E27FC236}">
                <a16:creationId xmlns:a16="http://schemas.microsoft.com/office/drawing/2014/main" id="{91E64E6C-D355-C705-BF4D-78FEA2D27A6C}"/>
              </a:ext>
            </a:extLst>
          </p:cNvPr>
          <p:cNvSpPr txBox="1"/>
          <p:nvPr/>
        </p:nvSpPr>
        <p:spPr>
          <a:xfrm>
            <a:off x="376011" y="3844893"/>
            <a:ext cx="795608" cy="461665"/>
          </a:xfrm>
          <a:prstGeom prst="rect">
            <a:avLst/>
          </a:prstGeom>
          <a:noFill/>
        </p:spPr>
        <p:txBody>
          <a:bodyPr wrap="square" rtlCol="0">
            <a:spAutoFit/>
          </a:bodyPr>
          <a:lstStyle/>
          <a:p>
            <a:pPr algn="ctr"/>
            <a:r>
              <a:rPr lang="de-DE" sz="1200" dirty="0">
                <a:solidFill>
                  <a:schemeClr val="bg1">
                    <a:lumMod val="50000"/>
                  </a:schemeClr>
                </a:solidFill>
              </a:rPr>
              <a:t>Kick-Off Meeting</a:t>
            </a:r>
          </a:p>
        </p:txBody>
      </p:sp>
      <p:pic>
        <p:nvPicPr>
          <p:cNvPr id="22" name="Grafik 21">
            <a:extLst>
              <a:ext uri="{FF2B5EF4-FFF2-40B4-BE49-F238E27FC236}">
                <a16:creationId xmlns:a16="http://schemas.microsoft.com/office/drawing/2014/main" id="{7E0201A3-AB3A-465B-C4BE-8DE86513364A}"/>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1393" y="3487830"/>
            <a:ext cx="304843" cy="304843"/>
          </a:xfrm>
          <a:prstGeom prst="rect">
            <a:avLst/>
          </a:prstGeom>
        </p:spPr>
      </p:pic>
      <p:sp>
        <p:nvSpPr>
          <p:cNvPr id="23" name="Textfeld 22">
            <a:extLst>
              <a:ext uri="{FF2B5EF4-FFF2-40B4-BE49-F238E27FC236}">
                <a16:creationId xmlns:a16="http://schemas.microsoft.com/office/drawing/2014/main" id="{E774597F-D514-08BD-A5EE-696B7C2A8DD5}"/>
              </a:ext>
            </a:extLst>
          </p:cNvPr>
          <p:cNvSpPr txBox="1"/>
          <p:nvPr/>
        </p:nvSpPr>
        <p:spPr>
          <a:xfrm>
            <a:off x="6676649" y="3717916"/>
            <a:ext cx="1014173" cy="461665"/>
          </a:xfrm>
          <a:prstGeom prst="rect">
            <a:avLst/>
          </a:prstGeom>
          <a:noFill/>
        </p:spPr>
        <p:txBody>
          <a:bodyPr wrap="square" rtlCol="0">
            <a:spAutoFit/>
          </a:bodyPr>
          <a:lstStyle/>
          <a:p>
            <a:pPr algn="ctr"/>
            <a:r>
              <a:rPr lang="de-DE" sz="1200" dirty="0">
                <a:solidFill>
                  <a:schemeClr val="bg1">
                    <a:lumMod val="50000"/>
                  </a:schemeClr>
                </a:solidFill>
              </a:rPr>
              <a:t>Datenbank anbinden</a:t>
            </a:r>
          </a:p>
        </p:txBody>
      </p:sp>
      <p:sp>
        <p:nvSpPr>
          <p:cNvPr id="24" name="!!datenbankPunkt">
            <a:extLst>
              <a:ext uri="{FF2B5EF4-FFF2-40B4-BE49-F238E27FC236}">
                <a16:creationId xmlns:a16="http://schemas.microsoft.com/office/drawing/2014/main" id="{8991A4AC-756D-2F6B-C286-4D76DD220F33}"/>
              </a:ext>
            </a:extLst>
          </p:cNvPr>
          <p:cNvSpPr/>
          <p:nvPr/>
        </p:nvSpPr>
        <p:spPr>
          <a:xfrm>
            <a:off x="7067216"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28F6938-858D-EEE3-2FFC-E508D8826EFD}"/>
              </a:ext>
            </a:extLst>
          </p:cNvPr>
          <p:cNvSpPr/>
          <p:nvPr/>
        </p:nvSpPr>
        <p:spPr>
          <a:xfrm>
            <a:off x="6083388"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CB833EFF-A6C3-BD3A-3E16-0333B9FFC301}"/>
              </a:ext>
            </a:extLst>
          </p:cNvPr>
          <p:cNvSpPr txBox="1"/>
          <p:nvPr/>
        </p:nvSpPr>
        <p:spPr>
          <a:xfrm>
            <a:off x="5662370"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Route</a:t>
            </a:r>
          </a:p>
          <a:p>
            <a:pPr algn="ctr"/>
            <a:r>
              <a:rPr lang="de-DE" sz="1200" dirty="0">
                <a:solidFill>
                  <a:schemeClr val="bg1">
                    <a:lumMod val="50000"/>
                  </a:schemeClr>
                </a:solidFill>
              </a:rPr>
              <a:t>anlegen</a:t>
            </a:r>
          </a:p>
        </p:txBody>
      </p:sp>
      <p:sp>
        <p:nvSpPr>
          <p:cNvPr id="27" name="!!apiCallsText">
            <a:extLst>
              <a:ext uri="{FF2B5EF4-FFF2-40B4-BE49-F238E27FC236}">
                <a16:creationId xmlns:a16="http://schemas.microsoft.com/office/drawing/2014/main" id="{58879AD8-51A2-37FF-2B3D-1AD99766D94F}"/>
              </a:ext>
            </a:extLst>
          </p:cNvPr>
          <p:cNvSpPr txBox="1"/>
          <p:nvPr/>
        </p:nvSpPr>
        <p:spPr>
          <a:xfrm>
            <a:off x="7621741" y="3717916"/>
            <a:ext cx="1085654" cy="461665"/>
          </a:xfrm>
          <a:prstGeom prst="rect">
            <a:avLst/>
          </a:prstGeom>
          <a:noFill/>
        </p:spPr>
        <p:txBody>
          <a:bodyPr wrap="square" rtlCol="0">
            <a:spAutoFit/>
          </a:bodyPr>
          <a:lstStyle/>
          <a:p>
            <a:pPr algn="ctr"/>
            <a:r>
              <a:rPr lang="de-DE" sz="1200" dirty="0">
                <a:solidFill>
                  <a:schemeClr val="bg1">
                    <a:lumMod val="50000"/>
                  </a:schemeClr>
                </a:solidFill>
              </a:rPr>
              <a:t>API Calls</a:t>
            </a:r>
          </a:p>
          <a:p>
            <a:pPr algn="ctr"/>
            <a:r>
              <a:rPr lang="de-DE" sz="1200" dirty="0">
                <a:solidFill>
                  <a:schemeClr val="bg1">
                    <a:lumMod val="50000"/>
                  </a:schemeClr>
                </a:solidFill>
              </a:rPr>
              <a:t>Subsysteme</a:t>
            </a:r>
          </a:p>
        </p:txBody>
      </p:sp>
      <p:sp>
        <p:nvSpPr>
          <p:cNvPr id="28" name="!!apiCallPunkt">
            <a:extLst>
              <a:ext uri="{FF2B5EF4-FFF2-40B4-BE49-F238E27FC236}">
                <a16:creationId xmlns:a16="http://schemas.microsoft.com/office/drawing/2014/main" id="{4E3593D3-90D8-B00A-ABD1-CE5732FD7FA2}"/>
              </a:ext>
            </a:extLst>
          </p:cNvPr>
          <p:cNvSpPr/>
          <p:nvPr/>
        </p:nvSpPr>
        <p:spPr>
          <a:xfrm>
            <a:off x="8051044"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4F20C29E-5686-205A-7392-ACD5A606086B}"/>
              </a:ext>
            </a:extLst>
          </p:cNvPr>
          <p:cNvSpPr txBox="1"/>
          <p:nvPr/>
        </p:nvSpPr>
        <p:spPr>
          <a:xfrm>
            <a:off x="8764131" y="3717916"/>
            <a:ext cx="760529" cy="276999"/>
          </a:xfrm>
          <a:prstGeom prst="rect">
            <a:avLst/>
          </a:prstGeom>
          <a:noFill/>
        </p:spPr>
        <p:txBody>
          <a:bodyPr wrap="square" rtlCol="0">
            <a:spAutoFit/>
          </a:bodyPr>
          <a:lstStyle/>
          <a:p>
            <a:pPr algn="ctr"/>
            <a:r>
              <a:rPr lang="de-DE" sz="1200" dirty="0" err="1">
                <a:solidFill>
                  <a:schemeClr val="bg1">
                    <a:lumMod val="50000"/>
                  </a:schemeClr>
                </a:solidFill>
              </a:rPr>
              <a:t>Testing</a:t>
            </a:r>
            <a:endParaRPr lang="de-DE" sz="1200" dirty="0">
              <a:solidFill>
                <a:schemeClr val="bg1">
                  <a:lumMod val="50000"/>
                </a:schemeClr>
              </a:solidFill>
            </a:endParaRPr>
          </a:p>
        </p:txBody>
      </p:sp>
      <p:sp>
        <p:nvSpPr>
          <p:cNvPr id="30" name="!!TestingPunkt">
            <a:extLst>
              <a:ext uri="{FF2B5EF4-FFF2-40B4-BE49-F238E27FC236}">
                <a16:creationId xmlns:a16="http://schemas.microsoft.com/office/drawing/2014/main" id="{F53CF4A4-09EA-4D95-C814-C4FC0722103C}"/>
              </a:ext>
            </a:extLst>
          </p:cNvPr>
          <p:cNvSpPr/>
          <p:nvPr/>
        </p:nvSpPr>
        <p:spPr>
          <a:xfrm>
            <a:off x="9034872" y="3327358"/>
            <a:ext cx="216000" cy="216000"/>
          </a:xfrm>
          <a:prstGeom prst="ellipse">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646BD5E-9003-A21F-E7EC-71D300FAB040}"/>
              </a:ext>
            </a:extLst>
          </p:cNvPr>
          <p:cNvSpPr txBox="1"/>
          <p:nvPr/>
        </p:nvSpPr>
        <p:spPr>
          <a:xfrm>
            <a:off x="9422294" y="3717916"/>
            <a:ext cx="1410149" cy="461665"/>
          </a:xfrm>
          <a:prstGeom prst="rect">
            <a:avLst/>
          </a:prstGeom>
          <a:noFill/>
        </p:spPr>
        <p:txBody>
          <a:bodyPr wrap="square" rtlCol="0">
            <a:spAutoFit/>
          </a:bodyPr>
          <a:lstStyle/>
          <a:p>
            <a:pPr algn="ctr"/>
            <a:r>
              <a:rPr lang="de-DE" sz="1200" dirty="0">
                <a:solidFill>
                  <a:schemeClr val="bg1">
                    <a:lumMod val="50000"/>
                  </a:schemeClr>
                </a:solidFill>
              </a:rPr>
              <a:t>Implementierung im Webshop</a:t>
            </a:r>
          </a:p>
        </p:txBody>
      </p:sp>
      <p:pic>
        <p:nvPicPr>
          <p:cNvPr id="32" name="Grafik 31">
            <a:extLst>
              <a:ext uri="{FF2B5EF4-FFF2-40B4-BE49-F238E27FC236}">
                <a16:creationId xmlns:a16="http://schemas.microsoft.com/office/drawing/2014/main" id="{A46472A4-AE66-7DCE-7F72-7BD53F14CB8B}"/>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974278" y="2959515"/>
            <a:ext cx="304843" cy="304843"/>
          </a:xfrm>
          <a:prstGeom prst="rect">
            <a:avLst/>
          </a:prstGeom>
        </p:spPr>
      </p:pic>
      <p:sp>
        <p:nvSpPr>
          <p:cNvPr id="33" name="Ellipse 32">
            <a:extLst>
              <a:ext uri="{FF2B5EF4-FFF2-40B4-BE49-F238E27FC236}">
                <a16:creationId xmlns:a16="http://schemas.microsoft.com/office/drawing/2014/main" id="{44FE7C0D-BAAA-DCCD-BA62-0B0661245521}"/>
              </a:ext>
            </a:extLst>
          </p:cNvPr>
          <p:cNvSpPr/>
          <p:nvPr/>
        </p:nvSpPr>
        <p:spPr>
          <a:xfrm>
            <a:off x="3131904" y="3338704"/>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01E798FA-7C95-74DB-337D-ABA705524391}"/>
              </a:ext>
            </a:extLst>
          </p:cNvPr>
          <p:cNvSpPr txBox="1"/>
          <p:nvPr/>
        </p:nvSpPr>
        <p:spPr>
          <a:xfrm>
            <a:off x="2699799" y="3717916"/>
            <a:ext cx="1080211" cy="461665"/>
          </a:xfrm>
          <a:prstGeom prst="rect">
            <a:avLst/>
          </a:prstGeom>
          <a:noFill/>
        </p:spPr>
        <p:txBody>
          <a:bodyPr wrap="square" rtlCol="0">
            <a:spAutoFit/>
          </a:bodyPr>
          <a:lstStyle/>
          <a:p>
            <a:pPr algn="ctr"/>
            <a:r>
              <a:rPr lang="de-DE" sz="1200" dirty="0">
                <a:solidFill>
                  <a:schemeClr val="bg1">
                    <a:lumMod val="50000"/>
                  </a:schemeClr>
                </a:solidFill>
              </a:rPr>
              <a:t>Aufgaben- &amp; Zeitplanung</a:t>
            </a:r>
          </a:p>
        </p:txBody>
      </p:sp>
      <p:sp>
        <p:nvSpPr>
          <p:cNvPr id="35" name="Textfeld 34">
            <a:extLst>
              <a:ext uri="{FF2B5EF4-FFF2-40B4-BE49-F238E27FC236}">
                <a16:creationId xmlns:a16="http://schemas.microsoft.com/office/drawing/2014/main" id="{6A29C584-0346-0C58-AB9C-2602F1605A4B}"/>
              </a:ext>
            </a:extLst>
          </p:cNvPr>
          <p:cNvSpPr txBox="1"/>
          <p:nvPr/>
        </p:nvSpPr>
        <p:spPr>
          <a:xfrm>
            <a:off x="3783278" y="3717916"/>
            <a:ext cx="897946" cy="276999"/>
          </a:xfrm>
          <a:prstGeom prst="rect">
            <a:avLst/>
          </a:prstGeom>
          <a:noFill/>
        </p:spPr>
        <p:txBody>
          <a:bodyPr wrap="square" rtlCol="0">
            <a:spAutoFit/>
          </a:bodyPr>
          <a:lstStyle/>
          <a:p>
            <a:pPr algn="ctr"/>
            <a:r>
              <a:rPr lang="de-DE" sz="1200" dirty="0">
                <a:solidFill>
                  <a:schemeClr val="bg1">
                    <a:lumMod val="50000"/>
                  </a:schemeClr>
                </a:solidFill>
              </a:rPr>
              <a:t>Analysen</a:t>
            </a:r>
          </a:p>
        </p:txBody>
      </p:sp>
      <p:sp>
        <p:nvSpPr>
          <p:cNvPr id="36" name="Ellipse 35">
            <a:extLst>
              <a:ext uri="{FF2B5EF4-FFF2-40B4-BE49-F238E27FC236}">
                <a16:creationId xmlns:a16="http://schemas.microsoft.com/office/drawing/2014/main" id="{40E73123-B357-FA4A-394F-440B46FEEE69}"/>
              </a:ext>
            </a:extLst>
          </p:cNvPr>
          <p:cNvSpPr/>
          <p:nvPr/>
        </p:nvSpPr>
        <p:spPr>
          <a:xfrm>
            <a:off x="4115732" y="332391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31561ACE-4B9D-1AF8-23C6-4F4A5E85A63B}"/>
              </a:ext>
            </a:extLst>
          </p:cNvPr>
          <p:cNvSpPr txBox="1"/>
          <p:nvPr/>
        </p:nvSpPr>
        <p:spPr>
          <a:xfrm>
            <a:off x="4802059" y="3717916"/>
            <a:ext cx="791525" cy="276999"/>
          </a:xfrm>
          <a:prstGeom prst="rect">
            <a:avLst/>
          </a:prstGeom>
          <a:noFill/>
        </p:spPr>
        <p:txBody>
          <a:bodyPr wrap="square" rtlCol="0">
            <a:spAutoFit/>
          </a:bodyPr>
          <a:lstStyle/>
          <a:p>
            <a:pPr algn="ctr"/>
            <a:r>
              <a:rPr lang="de-DE" sz="1200" dirty="0">
                <a:solidFill>
                  <a:schemeClr val="bg1">
                    <a:lumMod val="50000"/>
                  </a:schemeClr>
                </a:solidFill>
              </a:rPr>
              <a:t>Design</a:t>
            </a:r>
          </a:p>
        </p:txBody>
      </p:sp>
      <p:sp>
        <p:nvSpPr>
          <p:cNvPr id="38" name="Ellipse 37">
            <a:extLst>
              <a:ext uri="{FF2B5EF4-FFF2-40B4-BE49-F238E27FC236}">
                <a16:creationId xmlns:a16="http://schemas.microsoft.com/office/drawing/2014/main" id="{54572F77-1E9C-70B0-5FA4-3D1C0D1D5086}"/>
              </a:ext>
            </a:extLst>
          </p:cNvPr>
          <p:cNvSpPr/>
          <p:nvPr/>
        </p:nvSpPr>
        <p:spPr>
          <a:xfrm>
            <a:off x="5099560" y="3314482"/>
            <a:ext cx="216000" cy="216000"/>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WebshopPunkt">
            <a:extLst>
              <a:ext uri="{FF2B5EF4-FFF2-40B4-BE49-F238E27FC236}">
                <a16:creationId xmlns:a16="http://schemas.microsoft.com/office/drawing/2014/main" id="{5535920F-014E-77BA-4049-CB236126E495}"/>
              </a:ext>
            </a:extLst>
          </p:cNvPr>
          <p:cNvSpPr/>
          <p:nvPr/>
        </p:nvSpPr>
        <p:spPr>
          <a:xfrm>
            <a:off x="10018700" y="3327358"/>
            <a:ext cx="216000" cy="216000"/>
          </a:xfrm>
          <a:prstGeom prst="ellipse">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oLivePunkt">
            <a:extLst>
              <a:ext uri="{FF2B5EF4-FFF2-40B4-BE49-F238E27FC236}">
                <a16:creationId xmlns:a16="http://schemas.microsoft.com/office/drawing/2014/main" id="{4982CAEA-C702-DF43-3E69-B6D61E692161}"/>
              </a:ext>
            </a:extLst>
          </p:cNvPr>
          <p:cNvSpPr/>
          <p:nvPr/>
        </p:nvSpPr>
        <p:spPr>
          <a:xfrm>
            <a:off x="11002525" y="3327358"/>
            <a:ext cx="216000" cy="216000"/>
          </a:xfrm>
          <a:prstGeom prst="ellipse">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433A8862-CB8C-501A-9528-AFECD3264BB6}"/>
              </a:ext>
            </a:extLst>
          </p:cNvPr>
          <p:cNvSpPr/>
          <p:nvPr/>
        </p:nvSpPr>
        <p:spPr>
          <a:xfrm>
            <a:off x="9480663" y="2898570"/>
            <a:ext cx="2066680" cy="1291740"/>
          </a:xfrm>
          <a:prstGeom prst="round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9518164"/>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B773-E8A8-2001-0844-0C292FD1203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6DDA387-1BE1-C36A-0CF6-293403E7A9A0}"/>
              </a:ext>
            </a:extLst>
          </p:cNvPr>
          <p:cNvSpPr>
            <a:spLocks noGrp="1"/>
          </p:cNvSpPr>
          <p:nvPr>
            <p:ph type="title"/>
          </p:nvPr>
        </p:nvSpPr>
        <p:spPr/>
        <p:txBody>
          <a:bodyPr/>
          <a:lstStyle/>
          <a:p>
            <a:r>
              <a:rPr lang="de-DE" dirty="0">
                <a:solidFill>
                  <a:schemeClr val="tx1"/>
                </a:solidFill>
              </a:rPr>
              <a:t>Abschluss</a:t>
            </a:r>
          </a:p>
        </p:txBody>
      </p:sp>
      <p:sp>
        <p:nvSpPr>
          <p:cNvPr id="4" name="Textfeld 3">
            <a:extLst>
              <a:ext uri="{FF2B5EF4-FFF2-40B4-BE49-F238E27FC236}">
                <a16:creationId xmlns:a16="http://schemas.microsoft.com/office/drawing/2014/main" id="{28933CC9-9796-531C-8496-C7FD194FC467}"/>
              </a:ext>
            </a:extLst>
          </p:cNvPr>
          <p:cNvSpPr txBox="1"/>
          <p:nvPr/>
        </p:nvSpPr>
        <p:spPr>
          <a:xfrm>
            <a:off x="2364560" y="3649996"/>
            <a:ext cx="2623401" cy="461665"/>
          </a:xfrm>
          <a:prstGeom prst="rect">
            <a:avLst/>
          </a:prstGeom>
          <a:noFill/>
        </p:spPr>
        <p:txBody>
          <a:bodyPr wrap="square" rtlCol="0">
            <a:spAutoFit/>
          </a:bodyPr>
          <a:lstStyle/>
          <a:p>
            <a:pPr algn="ctr"/>
            <a:r>
              <a:rPr lang="de-DE" sz="2400" dirty="0" err="1"/>
              <a:t>Lessons</a:t>
            </a:r>
            <a:r>
              <a:rPr lang="de-DE" sz="2400" dirty="0"/>
              <a:t> </a:t>
            </a:r>
            <a:r>
              <a:rPr lang="de-DE" sz="2400" dirty="0" err="1"/>
              <a:t>Learned</a:t>
            </a:r>
            <a:endParaRPr lang="de-DE" sz="2400" dirty="0"/>
          </a:p>
        </p:txBody>
      </p:sp>
      <p:sp>
        <p:nvSpPr>
          <p:cNvPr id="5" name="Textfeld 4">
            <a:extLst>
              <a:ext uri="{FF2B5EF4-FFF2-40B4-BE49-F238E27FC236}">
                <a16:creationId xmlns:a16="http://schemas.microsoft.com/office/drawing/2014/main" id="{416E02EE-512B-B1C4-646D-8186D9FA8FBF}"/>
              </a:ext>
            </a:extLst>
          </p:cNvPr>
          <p:cNvSpPr txBox="1"/>
          <p:nvPr/>
        </p:nvSpPr>
        <p:spPr>
          <a:xfrm>
            <a:off x="6756726" y="3649996"/>
            <a:ext cx="2095018" cy="461665"/>
          </a:xfrm>
          <a:prstGeom prst="rect">
            <a:avLst/>
          </a:prstGeom>
          <a:noFill/>
        </p:spPr>
        <p:txBody>
          <a:bodyPr wrap="square" rtlCol="0">
            <a:spAutoFit/>
          </a:bodyPr>
          <a:lstStyle/>
          <a:p>
            <a:pPr algn="ctr"/>
            <a:r>
              <a:rPr lang="de-DE" sz="2400" dirty="0"/>
              <a:t>Ausblick</a:t>
            </a:r>
          </a:p>
        </p:txBody>
      </p:sp>
      <p:pic>
        <p:nvPicPr>
          <p:cNvPr id="7" name="Grafik 6" descr="Ein Bild, das Pferd enthält.&#10;&#10;KI-generierte Inhalte können fehlerhaft sein.">
            <a:extLst>
              <a:ext uri="{FF2B5EF4-FFF2-40B4-BE49-F238E27FC236}">
                <a16:creationId xmlns:a16="http://schemas.microsoft.com/office/drawing/2014/main" id="{636CD2DB-887D-3875-E99B-642DA5A062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1261" y="2331367"/>
            <a:ext cx="1170000" cy="1170000"/>
          </a:xfrm>
          <a:prstGeom prst="rect">
            <a:avLst/>
          </a:prstGeom>
        </p:spPr>
      </p:pic>
      <p:pic>
        <p:nvPicPr>
          <p:cNvPr id="8" name="Grafik 7" descr="Ein Bild, das Pferd enthält.&#10;&#10;KI-generierte Inhalte können fehlerhaft sein.">
            <a:extLst>
              <a:ext uri="{FF2B5EF4-FFF2-40B4-BE49-F238E27FC236}">
                <a16:creationId xmlns:a16="http://schemas.microsoft.com/office/drawing/2014/main" id="{04469F3C-ABC6-7976-19A1-0317EF5668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9235" y="2418255"/>
            <a:ext cx="990000" cy="990000"/>
          </a:xfrm>
          <a:prstGeom prst="rect">
            <a:avLst/>
          </a:prstGeom>
        </p:spPr>
      </p:pic>
      <p:cxnSp>
        <p:nvCxnSpPr>
          <p:cNvPr id="9" name="Gerade Verbindung mit Pfeil 8">
            <a:extLst>
              <a:ext uri="{FF2B5EF4-FFF2-40B4-BE49-F238E27FC236}">
                <a16:creationId xmlns:a16="http://schemas.microsoft.com/office/drawing/2014/main" id="{71248CC7-D04F-7E1A-54D3-72389CC5FDD4}"/>
              </a:ext>
            </a:extLst>
          </p:cNvPr>
          <p:cNvCxnSpPr>
            <a:cxnSpLocks/>
          </p:cNvCxnSpPr>
          <p:nvPr/>
        </p:nvCxnSpPr>
        <p:spPr>
          <a:xfrm flipV="1">
            <a:off x="-24391" y="3501367"/>
            <a:ext cx="10712925" cy="329"/>
          </a:xfrm>
          <a:prstGeom prst="straightConnector1">
            <a:avLst/>
          </a:prstGeom>
          <a:ln w="38100" cap="sq" cmpd="sng" algn="ctr">
            <a:solidFill>
              <a:schemeClr val="accent4"/>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36936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28BC-F797-F393-6458-1292E3F80CF9}"/>
            </a:ext>
          </a:extLst>
        </p:cNvPr>
        <p:cNvGrpSpPr/>
        <p:nvPr/>
      </p:nvGrpSpPr>
      <p:grpSpPr>
        <a:xfrm>
          <a:off x="0" y="0"/>
          <a:ext cx="0" cy="0"/>
          <a:chOff x="0" y="0"/>
          <a:chExt cx="0" cy="0"/>
        </a:xfrm>
      </p:grpSpPr>
      <p:pic>
        <p:nvPicPr>
          <p:cNvPr id="10" name="Bildplatzhalter 9" descr="Ein Bild, das draußen, Person, Pferd, Baum enthält.&#10;&#10;Automatisch generierte Beschreibung">
            <a:extLst>
              <a:ext uri="{FF2B5EF4-FFF2-40B4-BE49-F238E27FC236}">
                <a16:creationId xmlns:a16="http://schemas.microsoft.com/office/drawing/2014/main" id="{FAA81FAB-75AC-FFA3-61D9-83249DA082FF}"/>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0" y="0"/>
            <a:ext cx="4406900" cy="6858000"/>
          </a:xfrm>
        </p:spPr>
      </p:pic>
      <p:sp>
        <p:nvSpPr>
          <p:cNvPr id="3" name="Titel 2">
            <a:extLst>
              <a:ext uri="{FF2B5EF4-FFF2-40B4-BE49-F238E27FC236}">
                <a16:creationId xmlns:a16="http://schemas.microsoft.com/office/drawing/2014/main" id="{2B0D9587-E5F3-4EC2-7CF2-836B40798EA6}"/>
              </a:ext>
            </a:extLst>
          </p:cNvPr>
          <p:cNvSpPr>
            <a:spLocks noGrp="1"/>
          </p:cNvSpPr>
          <p:nvPr>
            <p:ph type="ctrTitle"/>
          </p:nvPr>
        </p:nvSpPr>
        <p:spPr>
          <a:xfrm>
            <a:off x="4881330" y="2645845"/>
            <a:ext cx="6916659" cy="1414271"/>
          </a:xfrm>
        </p:spPr>
        <p:txBody>
          <a:bodyPr>
            <a:normAutofit/>
          </a:bodyPr>
          <a:lstStyle/>
          <a:p>
            <a:r>
              <a:rPr lang="de-DE" sz="4000" dirty="0">
                <a:solidFill>
                  <a:schemeClr val="tx1"/>
                </a:solidFill>
              </a:rPr>
              <a:t>Fachgespräch</a:t>
            </a:r>
          </a:p>
        </p:txBody>
      </p:sp>
      <p:sp>
        <p:nvSpPr>
          <p:cNvPr id="4" name="Untertitel 3">
            <a:extLst>
              <a:ext uri="{FF2B5EF4-FFF2-40B4-BE49-F238E27FC236}">
                <a16:creationId xmlns:a16="http://schemas.microsoft.com/office/drawing/2014/main" id="{960884CC-AB80-715A-3BFA-BDB79B0AE3DE}"/>
              </a:ext>
            </a:extLst>
          </p:cNvPr>
          <p:cNvSpPr>
            <a:spLocks noGrp="1"/>
          </p:cNvSpPr>
          <p:nvPr>
            <p:ph type="subTitle" idx="1"/>
          </p:nvPr>
        </p:nvSpPr>
        <p:spPr>
          <a:xfrm>
            <a:off x="4881331" y="4105997"/>
            <a:ext cx="6916658" cy="365125"/>
          </a:xfrm>
        </p:spPr>
        <p:txBody>
          <a:bodyPr>
            <a:noAutofit/>
          </a:bodyPr>
          <a:lstStyle/>
          <a:p>
            <a:r>
              <a:rPr lang="de-DE" sz="2400" dirty="0"/>
              <a:t>Abschlussprüfung</a:t>
            </a:r>
          </a:p>
        </p:txBody>
      </p:sp>
      <p:pic>
        <p:nvPicPr>
          <p:cNvPr id="16" name="Grafik 15" descr="Ein Bild, das Schwarz, Dunkelheit, Screenshot enthält.&#10;&#10;Automatisch generierte Beschreibung">
            <a:extLst>
              <a:ext uri="{FF2B5EF4-FFF2-40B4-BE49-F238E27FC236}">
                <a16:creationId xmlns:a16="http://schemas.microsoft.com/office/drawing/2014/main" id="{14FAD54D-DF4E-3F75-EB6D-3EEF83F0A32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0820651" y="215575"/>
            <a:ext cx="1160900" cy="545043"/>
          </a:xfrm>
          <a:prstGeom prst="rect">
            <a:avLst/>
          </a:prstGeom>
        </p:spPr>
      </p:pic>
    </p:spTree>
    <p:extLst>
      <p:ext uri="{BB962C8B-B14F-4D97-AF65-F5344CB8AC3E}">
        <p14:creationId xmlns:p14="http://schemas.microsoft.com/office/powerpoint/2010/main" val="2036717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0993-80AC-D79D-70B4-DCC90DD81EF5}"/>
            </a:ext>
          </a:extLst>
        </p:cNvPr>
        <p:cNvGrpSpPr/>
        <p:nvPr/>
      </p:nvGrpSpPr>
      <p:grpSpPr>
        <a:xfrm>
          <a:off x="0" y="0"/>
          <a:ext cx="0" cy="0"/>
          <a:chOff x="0" y="0"/>
          <a:chExt cx="0" cy="0"/>
        </a:xfrm>
      </p:grpSpPr>
      <p:cxnSp>
        <p:nvCxnSpPr>
          <p:cNvPr id="77" name="!!line1">
            <a:extLst>
              <a:ext uri="{FF2B5EF4-FFF2-40B4-BE49-F238E27FC236}">
                <a16:creationId xmlns:a16="http://schemas.microsoft.com/office/drawing/2014/main" id="{569E86E0-D197-231F-BFC2-7B912C77DB8F}"/>
              </a:ext>
            </a:extLst>
          </p:cNvPr>
          <p:cNvCxnSpPr>
            <a:cxnSpLocks/>
          </p:cNvCxnSpPr>
          <p:nvPr/>
        </p:nvCxnSpPr>
        <p:spPr>
          <a:xfrm>
            <a:off x="2338560" y="1918585"/>
            <a:ext cx="14869" cy="504000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line2">
            <a:extLst>
              <a:ext uri="{FF2B5EF4-FFF2-40B4-BE49-F238E27FC236}">
                <a16:creationId xmlns:a16="http://schemas.microsoft.com/office/drawing/2014/main" id="{65353B2E-FD73-01DD-905C-B995AF9EBCC6}"/>
              </a:ext>
            </a:extLst>
          </p:cNvPr>
          <p:cNvCxnSpPr>
            <a:cxnSpLocks/>
          </p:cNvCxnSpPr>
          <p:nvPr/>
        </p:nvCxnSpPr>
        <p:spPr>
          <a:xfrm>
            <a:off x="4814885" y="1918585"/>
            <a:ext cx="2114" cy="486000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line3">
            <a:extLst>
              <a:ext uri="{FF2B5EF4-FFF2-40B4-BE49-F238E27FC236}">
                <a16:creationId xmlns:a16="http://schemas.microsoft.com/office/drawing/2014/main" id="{ED4B78E0-1142-DF25-0646-B1BAF5BFCA3E}"/>
              </a:ext>
            </a:extLst>
          </p:cNvPr>
          <p:cNvCxnSpPr>
            <a:cxnSpLocks/>
          </p:cNvCxnSpPr>
          <p:nvPr/>
        </p:nvCxnSpPr>
        <p:spPr>
          <a:xfrm>
            <a:off x="7311454" y="1918585"/>
            <a:ext cx="0" cy="486000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line4">
            <a:extLst>
              <a:ext uri="{FF2B5EF4-FFF2-40B4-BE49-F238E27FC236}">
                <a16:creationId xmlns:a16="http://schemas.microsoft.com/office/drawing/2014/main" id="{C25A213D-EC8B-1565-864D-CDF70161DCB4}"/>
              </a:ext>
            </a:extLst>
          </p:cNvPr>
          <p:cNvCxnSpPr>
            <a:cxnSpLocks/>
          </p:cNvCxnSpPr>
          <p:nvPr/>
        </p:nvCxnSpPr>
        <p:spPr>
          <a:xfrm>
            <a:off x="9820443" y="1918585"/>
            <a:ext cx="0" cy="489538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itel 6">
            <a:extLst>
              <a:ext uri="{FF2B5EF4-FFF2-40B4-BE49-F238E27FC236}">
                <a16:creationId xmlns:a16="http://schemas.microsoft.com/office/drawing/2014/main" id="{1FB4959D-F17B-2755-9024-109F1E021FE8}"/>
              </a:ext>
            </a:extLst>
          </p:cNvPr>
          <p:cNvSpPr>
            <a:spLocks noGrp="1"/>
          </p:cNvSpPr>
          <p:nvPr>
            <p:ph type="title"/>
          </p:nvPr>
        </p:nvSpPr>
        <p:spPr/>
        <p:txBody>
          <a:bodyPr/>
          <a:lstStyle/>
          <a:p>
            <a:r>
              <a:rPr lang="de-DE" dirty="0">
                <a:solidFill>
                  <a:schemeClr val="tx1"/>
                </a:solidFill>
              </a:rPr>
              <a:t>IST-Situation</a:t>
            </a:r>
          </a:p>
        </p:txBody>
      </p:sp>
      <p:pic>
        <p:nvPicPr>
          <p:cNvPr id="3" name="Grafik 2">
            <a:extLst>
              <a:ext uri="{FF2B5EF4-FFF2-40B4-BE49-F238E27FC236}">
                <a16:creationId xmlns:a16="http://schemas.microsoft.com/office/drawing/2014/main" id="{CED25A16-03C5-B3E1-2AAB-7C85433E1CF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9959" y="1940750"/>
            <a:ext cx="900000" cy="900000"/>
          </a:xfrm>
          <a:prstGeom prst="rect">
            <a:avLst/>
          </a:prstGeom>
        </p:spPr>
      </p:pic>
      <p:sp>
        <p:nvSpPr>
          <p:cNvPr id="5" name="Textfeld 4">
            <a:extLst>
              <a:ext uri="{FF2B5EF4-FFF2-40B4-BE49-F238E27FC236}">
                <a16:creationId xmlns:a16="http://schemas.microsoft.com/office/drawing/2014/main" id="{3C45FDFA-21A3-88E2-FB44-1CD2AB5D2EA6}"/>
              </a:ext>
            </a:extLst>
          </p:cNvPr>
          <p:cNvSpPr txBox="1"/>
          <p:nvPr/>
        </p:nvSpPr>
        <p:spPr>
          <a:xfrm>
            <a:off x="883628" y="2774565"/>
            <a:ext cx="1335358" cy="369332"/>
          </a:xfrm>
          <a:prstGeom prst="rect">
            <a:avLst/>
          </a:prstGeom>
          <a:noFill/>
        </p:spPr>
        <p:txBody>
          <a:bodyPr wrap="square">
            <a:spAutoFit/>
          </a:bodyPr>
          <a:lstStyle/>
          <a:p>
            <a:r>
              <a:rPr lang="de-DE" sz="1800" dirty="0"/>
              <a:t>Salesforce</a:t>
            </a:r>
            <a:endParaRPr lang="de-DE" dirty="0"/>
          </a:p>
        </p:txBody>
      </p:sp>
      <p:cxnSp>
        <p:nvCxnSpPr>
          <p:cNvPr id="6" name="Gerade Verbindung mit Pfeil 5">
            <a:extLst>
              <a:ext uri="{FF2B5EF4-FFF2-40B4-BE49-F238E27FC236}">
                <a16:creationId xmlns:a16="http://schemas.microsoft.com/office/drawing/2014/main" id="{E64F09FF-D5AE-EF63-286F-691EBC7D9802}"/>
              </a:ext>
            </a:extLst>
          </p:cNvPr>
          <p:cNvCxnSpPr>
            <a:cxnSpLocks/>
          </p:cNvCxnSpPr>
          <p:nvPr/>
        </p:nvCxnSpPr>
        <p:spPr>
          <a:xfrm flipV="1">
            <a:off x="2248719" y="2281420"/>
            <a:ext cx="2448000"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Grafik 8">
            <a:extLst>
              <a:ext uri="{FF2B5EF4-FFF2-40B4-BE49-F238E27FC236}">
                <a16:creationId xmlns:a16="http://schemas.microsoft.com/office/drawing/2014/main" id="{280C37FD-738B-43D1-F7AC-887DF3ED2C4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158015" y="1906162"/>
            <a:ext cx="900000" cy="900000"/>
          </a:xfrm>
          <a:prstGeom prst="rect">
            <a:avLst/>
          </a:prstGeom>
        </p:spPr>
      </p:pic>
      <p:sp>
        <p:nvSpPr>
          <p:cNvPr id="11" name="Textfeld 10">
            <a:extLst>
              <a:ext uri="{FF2B5EF4-FFF2-40B4-BE49-F238E27FC236}">
                <a16:creationId xmlns:a16="http://schemas.microsoft.com/office/drawing/2014/main" id="{C7A119F9-8AC4-25A5-06BB-5CEB6B0D5A3D}"/>
              </a:ext>
            </a:extLst>
          </p:cNvPr>
          <p:cNvSpPr txBox="1"/>
          <p:nvPr/>
        </p:nvSpPr>
        <p:spPr>
          <a:xfrm>
            <a:off x="5232941" y="2754670"/>
            <a:ext cx="900000" cy="369332"/>
          </a:xfrm>
          <a:prstGeom prst="rect">
            <a:avLst/>
          </a:prstGeom>
          <a:noFill/>
        </p:spPr>
        <p:txBody>
          <a:bodyPr wrap="square">
            <a:spAutoFit/>
          </a:bodyPr>
          <a:lstStyle/>
          <a:p>
            <a:r>
              <a:rPr lang="de-DE" sz="1800" dirty="0" err="1"/>
              <a:t>nShift</a:t>
            </a:r>
            <a:endParaRPr lang="de-DE" dirty="0"/>
          </a:p>
        </p:txBody>
      </p:sp>
      <p:pic>
        <p:nvPicPr>
          <p:cNvPr id="13" name="Grafik 12">
            <a:extLst>
              <a:ext uri="{FF2B5EF4-FFF2-40B4-BE49-F238E27FC236}">
                <a16:creationId xmlns:a16="http://schemas.microsoft.com/office/drawing/2014/main" id="{E74C26F1-35CD-32CA-6E33-C351E1D2E90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7727398" y="3260719"/>
            <a:ext cx="900000" cy="900000"/>
          </a:xfrm>
          <a:prstGeom prst="rect">
            <a:avLst/>
          </a:prstGeom>
        </p:spPr>
      </p:pic>
      <p:sp>
        <p:nvSpPr>
          <p:cNvPr id="15" name="Textfeld 14">
            <a:extLst>
              <a:ext uri="{FF2B5EF4-FFF2-40B4-BE49-F238E27FC236}">
                <a16:creationId xmlns:a16="http://schemas.microsoft.com/office/drawing/2014/main" id="{A6AFA247-BA38-746C-EEC6-DDA70BAB0BD8}"/>
              </a:ext>
            </a:extLst>
          </p:cNvPr>
          <p:cNvSpPr txBox="1"/>
          <p:nvPr/>
        </p:nvSpPr>
        <p:spPr>
          <a:xfrm>
            <a:off x="7796113" y="4078843"/>
            <a:ext cx="900000" cy="369332"/>
          </a:xfrm>
          <a:prstGeom prst="rect">
            <a:avLst/>
          </a:prstGeom>
          <a:noFill/>
        </p:spPr>
        <p:txBody>
          <a:bodyPr wrap="square">
            <a:spAutoFit/>
          </a:bodyPr>
          <a:lstStyle/>
          <a:p>
            <a:r>
              <a:rPr lang="de-DE" sz="1800" dirty="0" err="1"/>
              <a:t>Diract</a:t>
            </a:r>
            <a:endParaRPr lang="de-DE" dirty="0"/>
          </a:p>
        </p:txBody>
      </p:sp>
      <p:pic>
        <p:nvPicPr>
          <p:cNvPr id="19" name="Grafik 18">
            <a:extLst>
              <a:ext uri="{FF2B5EF4-FFF2-40B4-BE49-F238E27FC236}">
                <a16:creationId xmlns:a16="http://schemas.microsoft.com/office/drawing/2014/main" id="{B6787279-14BE-1444-6520-4E2479EE8969}"/>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0348861" y="4975980"/>
            <a:ext cx="900000" cy="900000"/>
          </a:xfrm>
          <a:prstGeom prst="rect">
            <a:avLst/>
          </a:prstGeom>
        </p:spPr>
      </p:pic>
      <p:cxnSp>
        <p:nvCxnSpPr>
          <p:cNvPr id="29" name="Gerade Verbindung mit Pfeil 28">
            <a:extLst>
              <a:ext uri="{FF2B5EF4-FFF2-40B4-BE49-F238E27FC236}">
                <a16:creationId xmlns:a16="http://schemas.microsoft.com/office/drawing/2014/main" id="{1C920E9E-A94B-D375-004A-339FB4C32DDD}"/>
              </a:ext>
            </a:extLst>
          </p:cNvPr>
          <p:cNvCxnSpPr>
            <a:cxnSpLocks/>
            <a:stCxn id="26" idx="2"/>
          </p:cNvCxnSpPr>
          <p:nvPr/>
        </p:nvCxnSpPr>
        <p:spPr>
          <a:xfrm flipH="1">
            <a:off x="2446713" y="3143416"/>
            <a:ext cx="2369229"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Textfeld 32">
            <a:extLst>
              <a:ext uri="{FF2B5EF4-FFF2-40B4-BE49-F238E27FC236}">
                <a16:creationId xmlns:a16="http://schemas.microsoft.com/office/drawing/2014/main" id="{4D88A69D-ECD9-D403-DBE7-02914F7A8D40}"/>
              </a:ext>
            </a:extLst>
          </p:cNvPr>
          <p:cNvSpPr txBox="1"/>
          <p:nvPr/>
        </p:nvSpPr>
        <p:spPr>
          <a:xfrm>
            <a:off x="10255577" y="5691314"/>
            <a:ext cx="1086568" cy="369332"/>
          </a:xfrm>
          <a:prstGeom prst="rect">
            <a:avLst/>
          </a:prstGeom>
          <a:noFill/>
        </p:spPr>
        <p:txBody>
          <a:bodyPr wrap="square">
            <a:spAutoFit/>
          </a:bodyPr>
          <a:lstStyle/>
          <a:p>
            <a:r>
              <a:rPr lang="de-DE" sz="1800" dirty="0" err="1"/>
              <a:t>Emarsys</a:t>
            </a:r>
            <a:endParaRPr lang="de-DE" dirty="0"/>
          </a:p>
        </p:txBody>
      </p:sp>
      <p:cxnSp>
        <p:nvCxnSpPr>
          <p:cNvPr id="35" name="Gerade Verbindung mit Pfeil 34">
            <a:extLst>
              <a:ext uri="{FF2B5EF4-FFF2-40B4-BE49-F238E27FC236}">
                <a16:creationId xmlns:a16="http://schemas.microsoft.com/office/drawing/2014/main" id="{AB4AE304-7A62-34C9-E72E-DFF20ECDA265}"/>
              </a:ext>
            </a:extLst>
          </p:cNvPr>
          <p:cNvCxnSpPr>
            <a:cxnSpLocks/>
          </p:cNvCxnSpPr>
          <p:nvPr/>
        </p:nvCxnSpPr>
        <p:spPr>
          <a:xfrm flipV="1">
            <a:off x="2310525" y="3411008"/>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6F6E0F50-151D-FD4D-6F93-52935F137B1B}"/>
              </a:ext>
            </a:extLst>
          </p:cNvPr>
          <p:cNvCxnSpPr>
            <a:cxnSpLocks/>
          </p:cNvCxnSpPr>
          <p:nvPr/>
        </p:nvCxnSpPr>
        <p:spPr>
          <a:xfrm flipH="1" flipV="1">
            <a:off x="2446713" y="4050631"/>
            <a:ext cx="500217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D9B0507A-1385-9614-42FD-56C4D19D35D3}"/>
              </a:ext>
            </a:extLst>
          </p:cNvPr>
          <p:cNvCxnSpPr>
            <a:cxnSpLocks/>
          </p:cNvCxnSpPr>
          <p:nvPr/>
        </p:nvCxnSpPr>
        <p:spPr>
          <a:xfrm>
            <a:off x="2300799" y="4348660"/>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Gerade Verbindung mit Pfeil 40">
            <a:extLst>
              <a:ext uri="{FF2B5EF4-FFF2-40B4-BE49-F238E27FC236}">
                <a16:creationId xmlns:a16="http://schemas.microsoft.com/office/drawing/2014/main" id="{5DDD5B8C-1C2F-D66C-8BDD-DC5439197E9D}"/>
              </a:ext>
            </a:extLst>
          </p:cNvPr>
          <p:cNvCxnSpPr>
            <a:cxnSpLocks/>
            <a:stCxn id="39" idx="2"/>
          </p:cNvCxnSpPr>
          <p:nvPr/>
        </p:nvCxnSpPr>
        <p:spPr>
          <a:xfrm flipH="1">
            <a:off x="2446713" y="4987397"/>
            <a:ext cx="486474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hteck 25">
            <a:extLst>
              <a:ext uri="{FF2B5EF4-FFF2-40B4-BE49-F238E27FC236}">
                <a16:creationId xmlns:a16="http://schemas.microsoft.com/office/drawing/2014/main" id="{737235E8-DDB2-9138-9A21-13E74B9C0950}"/>
              </a:ext>
            </a:extLst>
          </p:cNvPr>
          <p:cNvSpPr/>
          <p:nvPr/>
        </p:nvSpPr>
        <p:spPr>
          <a:xfrm>
            <a:off x="4691988" y="2271692"/>
            <a:ext cx="247908" cy="8717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06FBD7EE-1574-8702-4B5D-13099DD98729}"/>
              </a:ext>
            </a:extLst>
          </p:cNvPr>
          <p:cNvSpPr/>
          <p:nvPr/>
        </p:nvSpPr>
        <p:spPr>
          <a:xfrm>
            <a:off x="7174024" y="3411008"/>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8F44FD18-9C70-838E-3EE9-B42D7F54489D}"/>
              </a:ext>
            </a:extLst>
          </p:cNvPr>
          <p:cNvSpPr/>
          <p:nvPr/>
        </p:nvSpPr>
        <p:spPr>
          <a:xfrm>
            <a:off x="7174024" y="4339313"/>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C9DD801C-BF3E-C209-AB0F-09457EAADF6A}"/>
              </a:ext>
            </a:extLst>
          </p:cNvPr>
          <p:cNvSpPr/>
          <p:nvPr/>
        </p:nvSpPr>
        <p:spPr>
          <a:xfrm>
            <a:off x="9683013" y="5349589"/>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1F65AD64-5E0C-3912-6A2C-39493BC1EC76}"/>
              </a:ext>
            </a:extLst>
          </p:cNvPr>
          <p:cNvCxnSpPr>
            <a:cxnSpLocks/>
          </p:cNvCxnSpPr>
          <p:nvPr/>
        </p:nvCxnSpPr>
        <p:spPr>
          <a:xfrm>
            <a:off x="2300800" y="5349242"/>
            <a:ext cx="7373731" cy="34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Gerade Verbindung mit Pfeil 54">
            <a:extLst>
              <a:ext uri="{FF2B5EF4-FFF2-40B4-BE49-F238E27FC236}">
                <a16:creationId xmlns:a16="http://schemas.microsoft.com/office/drawing/2014/main" id="{0783EB11-DC9E-131B-B310-B1BFB52E1F71}"/>
              </a:ext>
            </a:extLst>
          </p:cNvPr>
          <p:cNvCxnSpPr>
            <a:cxnSpLocks/>
          </p:cNvCxnSpPr>
          <p:nvPr/>
        </p:nvCxnSpPr>
        <p:spPr>
          <a:xfrm flipH="1" flipV="1">
            <a:off x="2457860" y="5990832"/>
            <a:ext cx="7362584"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feld 3">
            <a:extLst>
              <a:ext uri="{FF2B5EF4-FFF2-40B4-BE49-F238E27FC236}">
                <a16:creationId xmlns:a16="http://schemas.microsoft.com/office/drawing/2014/main" id="{FB9C472D-5BBB-1F32-085E-587640CDD454}"/>
              </a:ext>
            </a:extLst>
          </p:cNvPr>
          <p:cNvSpPr txBox="1"/>
          <p:nvPr/>
        </p:nvSpPr>
        <p:spPr>
          <a:xfrm>
            <a:off x="2442632" y="2007928"/>
            <a:ext cx="2264293" cy="338554"/>
          </a:xfrm>
          <a:prstGeom prst="rect">
            <a:avLst/>
          </a:prstGeom>
          <a:noFill/>
        </p:spPr>
        <p:txBody>
          <a:bodyPr wrap="square">
            <a:spAutoFit/>
          </a:bodyPr>
          <a:lstStyle/>
          <a:p>
            <a:pPr algn="ctr"/>
            <a:r>
              <a:rPr lang="de-DE" sz="1600" dirty="0">
                <a:solidFill>
                  <a:schemeClr val="tx2">
                    <a:lumMod val="50000"/>
                  </a:schemeClr>
                </a:solidFill>
              </a:rPr>
              <a:t>Create Retourenlabel</a:t>
            </a:r>
          </a:p>
        </p:txBody>
      </p:sp>
      <p:sp>
        <p:nvSpPr>
          <p:cNvPr id="10" name="Textfeld 9">
            <a:extLst>
              <a:ext uri="{FF2B5EF4-FFF2-40B4-BE49-F238E27FC236}">
                <a16:creationId xmlns:a16="http://schemas.microsoft.com/office/drawing/2014/main" id="{3870B693-6FA0-1781-013C-341F40C623D8}"/>
              </a:ext>
            </a:extLst>
          </p:cNvPr>
          <p:cNvSpPr txBox="1"/>
          <p:nvPr/>
        </p:nvSpPr>
        <p:spPr>
          <a:xfrm>
            <a:off x="4856668" y="3149109"/>
            <a:ext cx="2270633" cy="338554"/>
          </a:xfrm>
          <a:prstGeom prst="rect">
            <a:avLst/>
          </a:prstGeom>
          <a:noFill/>
        </p:spPr>
        <p:txBody>
          <a:bodyPr wrap="square">
            <a:spAutoFit/>
          </a:bodyPr>
          <a:lstStyle/>
          <a:p>
            <a:pPr algn="r"/>
            <a:r>
              <a:rPr lang="de-DE" sz="1600" dirty="0">
                <a:solidFill>
                  <a:schemeClr val="tx2">
                    <a:lumMod val="50000"/>
                  </a:schemeClr>
                </a:solidFill>
              </a:rPr>
              <a:t>Create RMA</a:t>
            </a:r>
          </a:p>
        </p:txBody>
      </p:sp>
      <p:sp>
        <p:nvSpPr>
          <p:cNvPr id="14" name="Textfeld 13">
            <a:extLst>
              <a:ext uri="{FF2B5EF4-FFF2-40B4-BE49-F238E27FC236}">
                <a16:creationId xmlns:a16="http://schemas.microsoft.com/office/drawing/2014/main" id="{39995CD2-2E2A-8208-62DD-02E6A9781206}"/>
              </a:ext>
            </a:extLst>
          </p:cNvPr>
          <p:cNvSpPr txBox="1"/>
          <p:nvPr/>
        </p:nvSpPr>
        <p:spPr>
          <a:xfrm>
            <a:off x="3608091" y="4073481"/>
            <a:ext cx="3531583" cy="338554"/>
          </a:xfrm>
          <a:prstGeom prst="rect">
            <a:avLst/>
          </a:prstGeom>
          <a:noFill/>
        </p:spPr>
        <p:txBody>
          <a:bodyPr wrap="square">
            <a:spAutoFit/>
          </a:bodyPr>
          <a:lstStyle/>
          <a:p>
            <a:pPr algn="r"/>
            <a:r>
              <a:rPr lang="de-DE" sz="1600" dirty="0">
                <a:solidFill>
                  <a:schemeClr val="tx2">
                    <a:lumMod val="50000"/>
                  </a:schemeClr>
                </a:solidFill>
              </a:rPr>
              <a:t>Link RMA &amp; Retourenlabel</a:t>
            </a:r>
          </a:p>
        </p:txBody>
      </p:sp>
      <p:sp>
        <p:nvSpPr>
          <p:cNvPr id="16" name="Textfeld 15">
            <a:extLst>
              <a:ext uri="{FF2B5EF4-FFF2-40B4-BE49-F238E27FC236}">
                <a16:creationId xmlns:a16="http://schemas.microsoft.com/office/drawing/2014/main" id="{DFEE4B46-0315-145C-3912-D51F258E363F}"/>
              </a:ext>
            </a:extLst>
          </p:cNvPr>
          <p:cNvSpPr txBox="1"/>
          <p:nvPr/>
        </p:nvSpPr>
        <p:spPr>
          <a:xfrm>
            <a:off x="7377913" y="5075555"/>
            <a:ext cx="2274637" cy="338554"/>
          </a:xfrm>
          <a:prstGeom prst="rect">
            <a:avLst/>
          </a:prstGeom>
          <a:noFill/>
        </p:spPr>
        <p:txBody>
          <a:bodyPr wrap="square">
            <a:spAutoFit/>
          </a:bodyPr>
          <a:lstStyle/>
          <a:p>
            <a:pPr algn="r"/>
            <a:r>
              <a:rPr lang="de-DE" sz="1600" dirty="0">
                <a:solidFill>
                  <a:schemeClr val="tx2">
                    <a:lumMod val="50000"/>
                  </a:schemeClr>
                </a:solidFill>
              </a:rPr>
              <a:t>Trigger Kundenmail</a:t>
            </a:r>
          </a:p>
        </p:txBody>
      </p:sp>
      <p:sp>
        <p:nvSpPr>
          <p:cNvPr id="25" name="Rechteck 24">
            <a:extLst>
              <a:ext uri="{FF2B5EF4-FFF2-40B4-BE49-F238E27FC236}">
                <a16:creationId xmlns:a16="http://schemas.microsoft.com/office/drawing/2014/main" id="{2B795E16-4938-7688-A3E5-63B907D68FD7}"/>
              </a:ext>
            </a:extLst>
          </p:cNvPr>
          <p:cNvSpPr/>
          <p:nvPr/>
        </p:nvSpPr>
        <p:spPr>
          <a:xfrm>
            <a:off x="2234128" y="2152738"/>
            <a:ext cx="223732" cy="396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88145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33" grpId="0"/>
      <p:bldP spid="26" grpId="0" animBg="1"/>
      <p:bldP spid="34" grpId="0" animBg="1"/>
      <p:bldP spid="39" grpId="0" animBg="1"/>
      <p:bldP spid="42" grpId="0" animBg="1"/>
      <p:bldP spid="4" grpId="0"/>
      <p:bldP spid="10"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0591F-A228-1293-0A2A-9D6C0359E047}"/>
            </a:ext>
          </a:extLst>
        </p:cNvPr>
        <p:cNvGrpSpPr/>
        <p:nvPr/>
      </p:nvGrpSpPr>
      <p:grpSpPr>
        <a:xfrm>
          <a:off x="0" y="0"/>
          <a:ext cx="0" cy="0"/>
          <a:chOff x="0" y="0"/>
          <a:chExt cx="0" cy="0"/>
        </a:xfrm>
      </p:grpSpPr>
      <p:cxnSp>
        <p:nvCxnSpPr>
          <p:cNvPr id="8" name="!!line1">
            <a:extLst>
              <a:ext uri="{FF2B5EF4-FFF2-40B4-BE49-F238E27FC236}">
                <a16:creationId xmlns:a16="http://schemas.microsoft.com/office/drawing/2014/main" id="{DB1AF7E9-5362-C930-9BA8-CD0CD0E8662A}"/>
              </a:ext>
            </a:extLst>
          </p:cNvPr>
          <p:cNvCxnSpPr>
            <a:cxnSpLocks/>
          </p:cNvCxnSpPr>
          <p:nvPr/>
        </p:nvCxnSpPr>
        <p:spPr>
          <a:xfrm>
            <a:off x="2338560" y="1918585"/>
            <a:ext cx="14869" cy="504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itel 6">
            <a:extLst>
              <a:ext uri="{FF2B5EF4-FFF2-40B4-BE49-F238E27FC236}">
                <a16:creationId xmlns:a16="http://schemas.microsoft.com/office/drawing/2014/main" id="{72486EC7-B8BD-278D-CD67-0AFFCD1382F1}"/>
              </a:ext>
            </a:extLst>
          </p:cNvPr>
          <p:cNvSpPr>
            <a:spLocks noGrp="1"/>
          </p:cNvSpPr>
          <p:nvPr>
            <p:ph type="title"/>
          </p:nvPr>
        </p:nvSpPr>
        <p:spPr/>
        <p:txBody>
          <a:bodyPr/>
          <a:lstStyle/>
          <a:p>
            <a:r>
              <a:rPr lang="de-DE" dirty="0">
                <a:solidFill>
                  <a:schemeClr val="tx1"/>
                </a:solidFill>
              </a:rPr>
              <a:t>IST-Situation</a:t>
            </a:r>
          </a:p>
        </p:txBody>
      </p:sp>
      <p:pic>
        <p:nvPicPr>
          <p:cNvPr id="3" name="Grafik 2">
            <a:extLst>
              <a:ext uri="{FF2B5EF4-FFF2-40B4-BE49-F238E27FC236}">
                <a16:creationId xmlns:a16="http://schemas.microsoft.com/office/drawing/2014/main" id="{93FA11ED-2DAB-12A3-E4A2-D64210B0787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9959" y="1940750"/>
            <a:ext cx="900000" cy="900000"/>
          </a:xfrm>
          <a:prstGeom prst="rect">
            <a:avLst/>
          </a:prstGeom>
        </p:spPr>
      </p:pic>
      <p:cxnSp>
        <p:nvCxnSpPr>
          <p:cNvPr id="6" name="Gerade Verbindung mit Pfeil 5">
            <a:extLst>
              <a:ext uri="{FF2B5EF4-FFF2-40B4-BE49-F238E27FC236}">
                <a16:creationId xmlns:a16="http://schemas.microsoft.com/office/drawing/2014/main" id="{58124339-D05E-3EB8-A714-0A8B677C8EBF}"/>
              </a:ext>
            </a:extLst>
          </p:cNvPr>
          <p:cNvCxnSpPr>
            <a:cxnSpLocks/>
          </p:cNvCxnSpPr>
          <p:nvPr/>
        </p:nvCxnSpPr>
        <p:spPr>
          <a:xfrm flipV="1">
            <a:off x="2248719" y="2281420"/>
            <a:ext cx="2448000"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Grafik 8">
            <a:extLst>
              <a:ext uri="{FF2B5EF4-FFF2-40B4-BE49-F238E27FC236}">
                <a16:creationId xmlns:a16="http://schemas.microsoft.com/office/drawing/2014/main" id="{EDCC5510-1E3B-0D8B-D317-50C3EDFE7DA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058062" y="2357888"/>
            <a:ext cx="720000" cy="720000"/>
          </a:xfrm>
          <a:prstGeom prst="rect">
            <a:avLst/>
          </a:prstGeom>
        </p:spPr>
      </p:pic>
      <p:pic>
        <p:nvPicPr>
          <p:cNvPr id="13" name="Grafik 12">
            <a:extLst>
              <a:ext uri="{FF2B5EF4-FFF2-40B4-BE49-F238E27FC236}">
                <a16:creationId xmlns:a16="http://schemas.microsoft.com/office/drawing/2014/main" id="{116166C6-ECB2-F2BC-8BF5-0B0719DA910E}"/>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7542169" y="3339092"/>
            <a:ext cx="720000" cy="720000"/>
          </a:xfrm>
          <a:prstGeom prst="rect">
            <a:avLst/>
          </a:prstGeom>
        </p:spPr>
      </p:pic>
      <p:pic>
        <p:nvPicPr>
          <p:cNvPr id="19" name="Grafik 18">
            <a:extLst>
              <a:ext uri="{FF2B5EF4-FFF2-40B4-BE49-F238E27FC236}">
                <a16:creationId xmlns:a16="http://schemas.microsoft.com/office/drawing/2014/main" id="{FD914864-7D60-0211-A521-2403BC6D5704}"/>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0063132" y="5313631"/>
            <a:ext cx="720000" cy="720000"/>
          </a:xfrm>
          <a:prstGeom prst="rect">
            <a:avLst/>
          </a:prstGeom>
        </p:spPr>
      </p:pic>
      <p:cxnSp>
        <p:nvCxnSpPr>
          <p:cNvPr id="29" name="Gerade Verbindung mit Pfeil 28">
            <a:extLst>
              <a:ext uri="{FF2B5EF4-FFF2-40B4-BE49-F238E27FC236}">
                <a16:creationId xmlns:a16="http://schemas.microsoft.com/office/drawing/2014/main" id="{2F99543D-5099-69A9-792E-001300849ADB}"/>
              </a:ext>
            </a:extLst>
          </p:cNvPr>
          <p:cNvCxnSpPr>
            <a:cxnSpLocks/>
            <a:stCxn id="26" idx="2"/>
          </p:cNvCxnSpPr>
          <p:nvPr/>
        </p:nvCxnSpPr>
        <p:spPr>
          <a:xfrm flipH="1">
            <a:off x="2446713" y="3143416"/>
            <a:ext cx="2369229"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mit Pfeil 34">
            <a:extLst>
              <a:ext uri="{FF2B5EF4-FFF2-40B4-BE49-F238E27FC236}">
                <a16:creationId xmlns:a16="http://schemas.microsoft.com/office/drawing/2014/main" id="{96F7C0B9-5486-9410-5A08-1F4D11732FDD}"/>
              </a:ext>
            </a:extLst>
          </p:cNvPr>
          <p:cNvCxnSpPr>
            <a:cxnSpLocks/>
          </p:cNvCxnSpPr>
          <p:nvPr/>
        </p:nvCxnSpPr>
        <p:spPr>
          <a:xfrm flipV="1">
            <a:off x="2310525" y="3411008"/>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C50B8325-E807-DB5C-8D22-AFB50DF506F0}"/>
              </a:ext>
            </a:extLst>
          </p:cNvPr>
          <p:cNvCxnSpPr>
            <a:cxnSpLocks/>
          </p:cNvCxnSpPr>
          <p:nvPr/>
        </p:nvCxnSpPr>
        <p:spPr>
          <a:xfrm flipH="1" flipV="1">
            <a:off x="2446713" y="4050631"/>
            <a:ext cx="500217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204E01BB-37AC-B7EC-FA31-393390151FE9}"/>
              </a:ext>
            </a:extLst>
          </p:cNvPr>
          <p:cNvCxnSpPr>
            <a:cxnSpLocks/>
          </p:cNvCxnSpPr>
          <p:nvPr/>
        </p:nvCxnSpPr>
        <p:spPr>
          <a:xfrm>
            <a:off x="2300799" y="4348660"/>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Gerade Verbindung mit Pfeil 40">
            <a:extLst>
              <a:ext uri="{FF2B5EF4-FFF2-40B4-BE49-F238E27FC236}">
                <a16:creationId xmlns:a16="http://schemas.microsoft.com/office/drawing/2014/main" id="{12BC9A2C-15C2-D2C5-4007-3C4DDA41CFDE}"/>
              </a:ext>
            </a:extLst>
          </p:cNvPr>
          <p:cNvCxnSpPr>
            <a:cxnSpLocks/>
            <a:stCxn id="39" idx="2"/>
          </p:cNvCxnSpPr>
          <p:nvPr/>
        </p:nvCxnSpPr>
        <p:spPr>
          <a:xfrm flipH="1">
            <a:off x="2446713" y="4987397"/>
            <a:ext cx="486474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line2">
            <a:extLst>
              <a:ext uri="{FF2B5EF4-FFF2-40B4-BE49-F238E27FC236}">
                <a16:creationId xmlns:a16="http://schemas.microsoft.com/office/drawing/2014/main" id="{0BA53E5C-3485-BBF4-B354-98B69C066BE5}"/>
              </a:ext>
            </a:extLst>
          </p:cNvPr>
          <p:cNvCxnSpPr>
            <a:cxnSpLocks/>
          </p:cNvCxnSpPr>
          <p:nvPr/>
        </p:nvCxnSpPr>
        <p:spPr>
          <a:xfrm>
            <a:off x="4814885" y="1918585"/>
            <a:ext cx="2114"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echteck 25">
            <a:extLst>
              <a:ext uri="{FF2B5EF4-FFF2-40B4-BE49-F238E27FC236}">
                <a16:creationId xmlns:a16="http://schemas.microsoft.com/office/drawing/2014/main" id="{FD1FED28-D5FB-80EE-F4DC-F552229AD087}"/>
              </a:ext>
            </a:extLst>
          </p:cNvPr>
          <p:cNvSpPr/>
          <p:nvPr/>
        </p:nvSpPr>
        <p:spPr>
          <a:xfrm>
            <a:off x="4691988" y="2271692"/>
            <a:ext cx="247908" cy="8717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line3">
            <a:extLst>
              <a:ext uri="{FF2B5EF4-FFF2-40B4-BE49-F238E27FC236}">
                <a16:creationId xmlns:a16="http://schemas.microsoft.com/office/drawing/2014/main" id="{CBB27586-FB11-283B-FDCA-38E9D8BE1D91}"/>
              </a:ext>
            </a:extLst>
          </p:cNvPr>
          <p:cNvCxnSpPr>
            <a:cxnSpLocks/>
          </p:cNvCxnSpPr>
          <p:nvPr/>
        </p:nvCxnSpPr>
        <p:spPr>
          <a:xfrm>
            <a:off x="7311454" y="1918585"/>
            <a:ext cx="0"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hteck 33">
            <a:extLst>
              <a:ext uri="{FF2B5EF4-FFF2-40B4-BE49-F238E27FC236}">
                <a16:creationId xmlns:a16="http://schemas.microsoft.com/office/drawing/2014/main" id="{4CE6D27A-BEC5-8E98-9B13-8B31542B8A55}"/>
              </a:ext>
            </a:extLst>
          </p:cNvPr>
          <p:cNvSpPr/>
          <p:nvPr/>
        </p:nvSpPr>
        <p:spPr>
          <a:xfrm>
            <a:off x="7174024" y="3411008"/>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E2AF0BC-A63A-9D10-C9A0-C0EAC3982428}"/>
              </a:ext>
            </a:extLst>
          </p:cNvPr>
          <p:cNvSpPr/>
          <p:nvPr/>
        </p:nvSpPr>
        <p:spPr>
          <a:xfrm>
            <a:off x="7174024" y="4339313"/>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line4">
            <a:extLst>
              <a:ext uri="{FF2B5EF4-FFF2-40B4-BE49-F238E27FC236}">
                <a16:creationId xmlns:a16="http://schemas.microsoft.com/office/drawing/2014/main" id="{2BEA8BE6-972B-0EE0-43C0-1F7FEC3C7D8D}"/>
              </a:ext>
            </a:extLst>
          </p:cNvPr>
          <p:cNvCxnSpPr>
            <a:cxnSpLocks/>
          </p:cNvCxnSpPr>
          <p:nvPr/>
        </p:nvCxnSpPr>
        <p:spPr>
          <a:xfrm>
            <a:off x="9820443" y="1918585"/>
            <a:ext cx="0" cy="4895385"/>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Rechteck 41">
            <a:extLst>
              <a:ext uri="{FF2B5EF4-FFF2-40B4-BE49-F238E27FC236}">
                <a16:creationId xmlns:a16="http://schemas.microsoft.com/office/drawing/2014/main" id="{952372A8-A6FA-9B2D-D378-920C585D8186}"/>
              </a:ext>
            </a:extLst>
          </p:cNvPr>
          <p:cNvSpPr/>
          <p:nvPr/>
        </p:nvSpPr>
        <p:spPr>
          <a:xfrm>
            <a:off x="9683013" y="5349589"/>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DC031571-BE66-E56B-11EA-47378210014F}"/>
              </a:ext>
            </a:extLst>
          </p:cNvPr>
          <p:cNvCxnSpPr>
            <a:cxnSpLocks/>
          </p:cNvCxnSpPr>
          <p:nvPr/>
        </p:nvCxnSpPr>
        <p:spPr>
          <a:xfrm>
            <a:off x="2300800" y="5349242"/>
            <a:ext cx="7373731" cy="34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Gerade Verbindung mit Pfeil 54">
            <a:extLst>
              <a:ext uri="{FF2B5EF4-FFF2-40B4-BE49-F238E27FC236}">
                <a16:creationId xmlns:a16="http://schemas.microsoft.com/office/drawing/2014/main" id="{C167CD4B-8741-C0E1-37BC-30E8F96FB46B}"/>
              </a:ext>
            </a:extLst>
          </p:cNvPr>
          <p:cNvCxnSpPr>
            <a:cxnSpLocks/>
          </p:cNvCxnSpPr>
          <p:nvPr/>
        </p:nvCxnSpPr>
        <p:spPr>
          <a:xfrm flipH="1" flipV="1">
            <a:off x="2457860" y="5990832"/>
            <a:ext cx="7362584"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hteck 24">
            <a:extLst>
              <a:ext uri="{FF2B5EF4-FFF2-40B4-BE49-F238E27FC236}">
                <a16:creationId xmlns:a16="http://schemas.microsoft.com/office/drawing/2014/main" id="{0C4BA5C4-6028-79DD-E4D5-6EA5DC8CB962}"/>
              </a:ext>
            </a:extLst>
          </p:cNvPr>
          <p:cNvSpPr/>
          <p:nvPr/>
        </p:nvSpPr>
        <p:spPr>
          <a:xfrm>
            <a:off x="2234128" y="2152738"/>
            <a:ext cx="223732" cy="396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7">
            <a:extLst>
              <a:ext uri="{FF2B5EF4-FFF2-40B4-BE49-F238E27FC236}">
                <a16:creationId xmlns:a16="http://schemas.microsoft.com/office/drawing/2014/main" id="{C3824809-1C21-E712-A1B4-DF31719114D3}"/>
              </a:ext>
            </a:extLst>
          </p:cNvPr>
          <p:cNvSpPr txBox="1">
            <a:spLocks/>
          </p:cNvSpPr>
          <p:nvPr/>
        </p:nvSpPr>
        <p:spPr>
          <a:xfrm>
            <a:off x="867776" y="1461107"/>
            <a:ext cx="10514012" cy="506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era Pr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r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ra Pr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Nur sequenzielle Abarbeitung möglich</a:t>
            </a:r>
          </a:p>
        </p:txBody>
      </p:sp>
    </p:spTree>
    <p:extLst>
      <p:ext uri="{BB962C8B-B14F-4D97-AF65-F5344CB8AC3E}">
        <p14:creationId xmlns:p14="http://schemas.microsoft.com/office/powerpoint/2010/main" val="40514911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50" fill="hold"/>
                                        <p:tgtEl>
                                          <p:spTgt spid="25"/>
                                        </p:tgtEl>
                                        <p:attrNameLst>
                                          <p:attrName>fillcolor</p:attrName>
                                        </p:attrNameLst>
                                      </p:cBhvr>
                                      <p:to>
                                        <a:srgbClr val="C74836"/>
                                      </p:to>
                                    </p:animClr>
                                    <p:set>
                                      <p:cBhvr>
                                        <p:cTn id="7" dur="250" fill="hold"/>
                                        <p:tgtEl>
                                          <p:spTgt spid="25"/>
                                        </p:tgtEl>
                                        <p:attrNameLst>
                                          <p:attrName>fill.type</p:attrName>
                                        </p:attrNameLst>
                                      </p:cBhvr>
                                      <p:to>
                                        <p:strVal val="solid"/>
                                      </p:to>
                                    </p:set>
                                    <p:set>
                                      <p:cBhvr>
                                        <p:cTn id="8" dur="250" fill="hold"/>
                                        <p:tgtEl>
                                          <p:spTgt spid="25"/>
                                        </p:tgtEl>
                                        <p:attrNameLst>
                                          <p:attrName>fill.on</p:attrName>
                                        </p:attrNameLst>
                                      </p:cBhvr>
                                      <p:to>
                                        <p:strVal val="true"/>
                                      </p:to>
                                    </p:set>
                                  </p:childTnLst>
                                </p:cTn>
                              </p:par>
                            </p:childTnLst>
                          </p:cTn>
                        </p:par>
                        <p:par>
                          <p:cTn id="9" fill="hold">
                            <p:stCondLst>
                              <p:cond delay="250"/>
                            </p:stCondLst>
                            <p:childTnLst>
                              <p:par>
                                <p:cTn id="10" presetID="7" presetClass="emph" presetSubtype="2" fill="hold" nodeType="afterEffect">
                                  <p:stCondLst>
                                    <p:cond delay="0"/>
                                  </p:stCondLst>
                                  <p:childTnLst>
                                    <p:animClr clrSpc="rgb" dir="cw">
                                      <p:cBhvr>
                                        <p:cTn id="11" dur="250" fill="hold"/>
                                        <p:tgtEl>
                                          <p:spTgt spid="6"/>
                                        </p:tgtEl>
                                        <p:attrNameLst>
                                          <p:attrName>stroke.color</p:attrName>
                                        </p:attrNameLst>
                                      </p:cBhvr>
                                      <p:to>
                                        <a:srgbClr val="C74836"/>
                                      </p:to>
                                    </p:animClr>
                                    <p:set>
                                      <p:cBhvr>
                                        <p:cTn id="12" dur="250" fill="hold"/>
                                        <p:tgtEl>
                                          <p:spTgt spid="6"/>
                                        </p:tgtEl>
                                        <p:attrNameLst>
                                          <p:attrName>stroke.on</p:attrName>
                                        </p:attrNameLst>
                                      </p:cBhvr>
                                      <p:to>
                                        <p:strVal val="true"/>
                                      </p:to>
                                    </p:set>
                                  </p:childTnLst>
                                </p:cTn>
                              </p:par>
                            </p:childTnLst>
                          </p:cTn>
                        </p:par>
                        <p:par>
                          <p:cTn id="13" fill="hold">
                            <p:stCondLst>
                              <p:cond delay="500"/>
                            </p:stCondLst>
                            <p:childTnLst>
                              <p:par>
                                <p:cTn id="14" presetID="27" presetClass="emph" presetSubtype="0" fill="remove" grpId="0" nodeType="afterEffect">
                                  <p:stCondLst>
                                    <p:cond delay="0"/>
                                  </p:stCondLst>
                                  <p:childTnLst>
                                    <p:animClr clrSpc="rgb" dir="cw">
                                      <p:cBhvr override="childStyle">
                                        <p:cTn id="15" dur="250" autoRev="1" fill="remove"/>
                                        <p:tgtEl>
                                          <p:spTgt spid="26"/>
                                        </p:tgtEl>
                                        <p:attrNameLst>
                                          <p:attrName>style.color</p:attrName>
                                        </p:attrNameLst>
                                      </p:cBhvr>
                                      <p:to>
                                        <a:srgbClr val="C74836"/>
                                      </p:to>
                                    </p:animClr>
                                    <p:animClr clrSpc="rgb" dir="cw">
                                      <p:cBhvr>
                                        <p:cTn id="16" dur="250" autoRev="1" fill="remove"/>
                                        <p:tgtEl>
                                          <p:spTgt spid="26"/>
                                        </p:tgtEl>
                                        <p:attrNameLst>
                                          <p:attrName>fillcolor</p:attrName>
                                        </p:attrNameLst>
                                      </p:cBhvr>
                                      <p:to>
                                        <a:srgbClr val="C74836"/>
                                      </p:to>
                                    </p:animClr>
                                    <p:set>
                                      <p:cBhvr>
                                        <p:cTn id="17" dur="250" autoRev="1" fill="remove"/>
                                        <p:tgtEl>
                                          <p:spTgt spid="26"/>
                                        </p:tgtEl>
                                        <p:attrNameLst>
                                          <p:attrName>fill.type</p:attrName>
                                        </p:attrNameLst>
                                      </p:cBhvr>
                                      <p:to>
                                        <p:strVal val="solid"/>
                                      </p:to>
                                    </p:set>
                                    <p:set>
                                      <p:cBhvr>
                                        <p:cTn id="18" dur="250" autoRev="1" fill="remove"/>
                                        <p:tgtEl>
                                          <p:spTgt spid="26"/>
                                        </p:tgtEl>
                                        <p:attrNameLst>
                                          <p:attrName>fill.on</p:attrName>
                                        </p:attrNameLst>
                                      </p:cBhvr>
                                      <p:to>
                                        <p:strVal val="true"/>
                                      </p:to>
                                    </p:set>
                                  </p:childTnLst>
                                </p:cTn>
                              </p:par>
                              <p:par>
                                <p:cTn id="19" presetID="7" presetClass="emph" presetSubtype="2" fill="hold" nodeType="withEffect">
                                  <p:stCondLst>
                                    <p:cond delay="0"/>
                                  </p:stCondLst>
                                  <p:childTnLst>
                                    <p:animClr clrSpc="rgb" dir="cw">
                                      <p:cBhvr>
                                        <p:cTn id="20" dur="250" fill="hold"/>
                                        <p:tgtEl>
                                          <p:spTgt spid="6"/>
                                        </p:tgtEl>
                                        <p:attrNameLst>
                                          <p:attrName>stroke.color</p:attrName>
                                        </p:attrNameLst>
                                      </p:cBhvr>
                                      <p:to>
                                        <a:srgbClr val="E1DFDF"/>
                                      </p:to>
                                    </p:animClr>
                                    <p:set>
                                      <p:cBhvr>
                                        <p:cTn id="21" dur="250" fill="hold"/>
                                        <p:tgtEl>
                                          <p:spTgt spid="6"/>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250" fill="hold"/>
                                        <p:tgtEl>
                                          <p:spTgt spid="29"/>
                                        </p:tgtEl>
                                        <p:attrNameLst>
                                          <p:attrName>stroke.color</p:attrName>
                                        </p:attrNameLst>
                                      </p:cBhvr>
                                      <p:to>
                                        <a:srgbClr val="C74836"/>
                                      </p:to>
                                    </p:animClr>
                                    <p:set>
                                      <p:cBhvr>
                                        <p:cTn id="24" dur="250" fill="hold"/>
                                        <p:tgtEl>
                                          <p:spTgt spid="29"/>
                                        </p:tgtEl>
                                        <p:attrNameLst>
                                          <p:attrName>stroke.on</p:attrName>
                                        </p:attrNameLst>
                                      </p:cBhvr>
                                      <p:to>
                                        <p:strVal val="true"/>
                                      </p:to>
                                    </p:set>
                                  </p:childTnLst>
                                </p:cTn>
                              </p:par>
                            </p:childTnLst>
                          </p:cTn>
                        </p:par>
                        <p:par>
                          <p:cTn id="25" fill="hold">
                            <p:stCondLst>
                              <p:cond delay="1000"/>
                            </p:stCondLst>
                            <p:childTnLst>
                              <p:par>
                                <p:cTn id="26" presetID="7" presetClass="emph" presetSubtype="2" fill="hold" nodeType="afterEffect">
                                  <p:stCondLst>
                                    <p:cond delay="0"/>
                                  </p:stCondLst>
                                  <p:childTnLst>
                                    <p:animClr clrSpc="rgb" dir="cw">
                                      <p:cBhvr>
                                        <p:cTn id="27" dur="250" fill="hold"/>
                                        <p:tgtEl>
                                          <p:spTgt spid="35"/>
                                        </p:tgtEl>
                                        <p:attrNameLst>
                                          <p:attrName>stroke.color</p:attrName>
                                        </p:attrNameLst>
                                      </p:cBhvr>
                                      <p:to>
                                        <a:srgbClr val="C74836"/>
                                      </p:to>
                                    </p:animClr>
                                    <p:set>
                                      <p:cBhvr>
                                        <p:cTn id="28" dur="250" fill="hold"/>
                                        <p:tgtEl>
                                          <p:spTgt spid="35"/>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50" fill="hold"/>
                                        <p:tgtEl>
                                          <p:spTgt spid="29"/>
                                        </p:tgtEl>
                                        <p:attrNameLst>
                                          <p:attrName>stroke.color</p:attrName>
                                        </p:attrNameLst>
                                      </p:cBhvr>
                                      <p:to>
                                        <a:srgbClr val="E1DFDF"/>
                                      </p:to>
                                    </p:animClr>
                                    <p:set>
                                      <p:cBhvr>
                                        <p:cTn id="31" dur="250" fill="hold"/>
                                        <p:tgtEl>
                                          <p:spTgt spid="29"/>
                                        </p:tgtEl>
                                        <p:attrNameLst>
                                          <p:attrName>stroke.on</p:attrName>
                                        </p:attrNameLst>
                                      </p:cBhvr>
                                      <p:to>
                                        <p:strVal val="true"/>
                                      </p:to>
                                    </p:set>
                                  </p:childTnLst>
                                </p:cTn>
                              </p:par>
                            </p:childTnLst>
                          </p:cTn>
                        </p:par>
                        <p:par>
                          <p:cTn id="32" fill="hold">
                            <p:stCondLst>
                              <p:cond delay="1250"/>
                            </p:stCondLst>
                            <p:childTnLst>
                              <p:par>
                                <p:cTn id="33" presetID="27" presetClass="emph" presetSubtype="0" fill="remove" grpId="0" nodeType="afterEffect">
                                  <p:stCondLst>
                                    <p:cond delay="0"/>
                                  </p:stCondLst>
                                  <p:childTnLst>
                                    <p:animClr clrSpc="rgb" dir="cw">
                                      <p:cBhvr override="childStyle">
                                        <p:cTn id="34" dur="250" autoRev="1" fill="remove"/>
                                        <p:tgtEl>
                                          <p:spTgt spid="34"/>
                                        </p:tgtEl>
                                        <p:attrNameLst>
                                          <p:attrName>style.color</p:attrName>
                                        </p:attrNameLst>
                                      </p:cBhvr>
                                      <p:to>
                                        <a:srgbClr val="C74836"/>
                                      </p:to>
                                    </p:animClr>
                                    <p:animClr clrSpc="rgb" dir="cw">
                                      <p:cBhvr>
                                        <p:cTn id="35" dur="250" autoRev="1" fill="remove"/>
                                        <p:tgtEl>
                                          <p:spTgt spid="34"/>
                                        </p:tgtEl>
                                        <p:attrNameLst>
                                          <p:attrName>fillcolor</p:attrName>
                                        </p:attrNameLst>
                                      </p:cBhvr>
                                      <p:to>
                                        <a:srgbClr val="C74836"/>
                                      </p:to>
                                    </p:animClr>
                                    <p:set>
                                      <p:cBhvr>
                                        <p:cTn id="36" dur="250" autoRev="1" fill="remove"/>
                                        <p:tgtEl>
                                          <p:spTgt spid="34"/>
                                        </p:tgtEl>
                                        <p:attrNameLst>
                                          <p:attrName>fill.type</p:attrName>
                                        </p:attrNameLst>
                                      </p:cBhvr>
                                      <p:to>
                                        <p:strVal val="solid"/>
                                      </p:to>
                                    </p:set>
                                    <p:set>
                                      <p:cBhvr>
                                        <p:cTn id="37" dur="250" autoRev="1" fill="remove"/>
                                        <p:tgtEl>
                                          <p:spTgt spid="34"/>
                                        </p:tgtEl>
                                        <p:attrNameLst>
                                          <p:attrName>fill.on</p:attrName>
                                        </p:attrNameLst>
                                      </p:cBhvr>
                                      <p:to>
                                        <p:strVal val="true"/>
                                      </p:to>
                                    </p:set>
                                  </p:childTnLst>
                                </p:cTn>
                              </p:par>
                              <p:par>
                                <p:cTn id="38" presetID="7" presetClass="emph" presetSubtype="2" fill="hold" nodeType="withEffect">
                                  <p:stCondLst>
                                    <p:cond delay="0"/>
                                  </p:stCondLst>
                                  <p:childTnLst>
                                    <p:animClr clrSpc="rgb" dir="cw">
                                      <p:cBhvr>
                                        <p:cTn id="39" dur="250" fill="hold"/>
                                        <p:tgtEl>
                                          <p:spTgt spid="35"/>
                                        </p:tgtEl>
                                        <p:attrNameLst>
                                          <p:attrName>stroke.color</p:attrName>
                                        </p:attrNameLst>
                                      </p:cBhvr>
                                      <p:to>
                                        <a:srgbClr val="E1DFDF"/>
                                      </p:to>
                                    </p:animClr>
                                    <p:set>
                                      <p:cBhvr>
                                        <p:cTn id="40" dur="250" fill="hold"/>
                                        <p:tgtEl>
                                          <p:spTgt spid="35"/>
                                        </p:tgtEl>
                                        <p:attrNameLst>
                                          <p:attrName>stroke.on</p:attrName>
                                        </p:attrNameLst>
                                      </p:cBhvr>
                                      <p:to>
                                        <p:strVal val="true"/>
                                      </p:to>
                                    </p:set>
                                  </p:childTnLst>
                                </p:cTn>
                              </p:par>
                            </p:childTnLst>
                          </p:cTn>
                        </p:par>
                        <p:par>
                          <p:cTn id="41" fill="hold">
                            <p:stCondLst>
                              <p:cond delay="1750"/>
                            </p:stCondLst>
                            <p:childTnLst>
                              <p:par>
                                <p:cTn id="42" presetID="7" presetClass="emph" presetSubtype="2" fill="hold" nodeType="afterEffect">
                                  <p:stCondLst>
                                    <p:cond delay="0"/>
                                  </p:stCondLst>
                                  <p:childTnLst>
                                    <p:animClr clrSpc="rgb" dir="cw">
                                      <p:cBhvr>
                                        <p:cTn id="43" dur="250" fill="hold"/>
                                        <p:tgtEl>
                                          <p:spTgt spid="37"/>
                                        </p:tgtEl>
                                        <p:attrNameLst>
                                          <p:attrName>stroke.color</p:attrName>
                                        </p:attrNameLst>
                                      </p:cBhvr>
                                      <p:to>
                                        <a:srgbClr val="C74836"/>
                                      </p:to>
                                    </p:animClr>
                                    <p:set>
                                      <p:cBhvr>
                                        <p:cTn id="44" dur="250" fill="hold"/>
                                        <p:tgtEl>
                                          <p:spTgt spid="37"/>
                                        </p:tgtEl>
                                        <p:attrNameLst>
                                          <p:attrName>stroke.on</p:attrName>
                                        </p:attrNameLst>
                                      </p:cBhvr>
                                      <p:to>
                                        <p:strVal val="true"/>
                                      </p:to>
                                    </p:set>
                                  </p:childTnLst>
                                </p:cTn>
                              </p:par>
                            </p:childTnLst>
                          </p:cTn>
                        </p:par>
                        <p:par>
                          <p:cTn id="45" fill="hold">
                            <p:stCondLst>
                              <p:cond delay="2000"/>
                            </p:stCondLst>
                            <p:childTnLst>
                              <p:par>
                                <p:cTn id="46" presetID="7" presetClass="emph" presetSubtype="2" fill="hold" nodeType="afterEffect">
                                  <p:stCondLst>
                                    <p:cond delay="0"/>
                                  </p:stCondLst>
                                  <p:childTnLst>
                                    <p:animClr clrSpc="rgb" dir="cw">
                                      <p:cBhvr>
                                        <p:cTn id="47" dur="250" fill="hold"/>
                                        <p:tgtEl>
                                          <p:spTgt spid="40"/>
                                        </p:tgtEl>
                                        <p:attrNameLst>
                                          <p:attrName>stroke.color</p:attrName>
                                        </p:attrNameLst>
                                      </p:cBhvr>
                                      <p:to>
                                        <a:srgbClr val="C74836"/>
                                      </p:to>
                                    </p:animClr>
                                    <p:set>
                                      <p:cBhvr>
                                        <p:cTn id="48" dur="250" fill="hold"/>
                                        <p:tgtEl>
                                          <p:spTgt spid="40"/>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250" fill="hold"/>
                                        <p:tgtEl>
                                          <p:spTgt spid="37"/>
                                        </p:tgtEl>
                                        <p:attrNameLst>
                                          <p:attrName>stroke.color</p:attrName>
                                        </p:attrNameLst>
                                      </p:cBhvr>
                                      <p:to>
                                        <a:srgbClr val="E1DFDF"/>
                                      </p:to>
                                    </p:animClr>
                                    <p:set>
                                      <p:cBhvr>
                                        <p:cTn id="51" dur="250" fill="hold"/>
                                        <p:tgtEl>
                                          <p:spTgt spid="37"/>
                                        </p:tgtEl>
                                        <p:attrNameLst>
                                          <p:attrName>stroke.on</p:attrName>
                                        </p:attrNameLst>
                                      </p:cBhvr>
                                      <p:to>
                                        <p:strVal val="true"/>
                                      </p:to>
                                    </p:set>
                                  </p:childTnLst>
                                </p:cTn>
                              </p:par>
                            </p:childTnLst>
                          </p:cTn>
                        </p:par>
                        <p:par>
                          <p:cTn id="52" fill="hold">
                            <p:stCondLst>
                              <p:cond delay="2250"/>
                            </p:stCondLst>
                            <p:childTnLst>
                              <p:par>
                                <p:cTn id="53" presetID="27" presetClass="emph" presetSubtype="0" fill="remove" grpId="0" nodeType="afterEffect">
                                  <p:stCondLst>
                                    <p:cond delay="0"/>
                                  </p:stCondLst>
                                  <p:childTnLst>
                                    <p:animClr clrSpc="rgb" dir="cw">
                                      <p:cBhvr override="childStyle">
                                        <p:cTn id="54" dur="250" autoRev="1" fill="remove"/>
                                        <p:tgtEl>
                                          <p:spTgt spid="39"/>
                                        </p:tgtEl>
                                        <p:attrNameLst>
                                          <p:attrName>style.color</p:attrName>
                                        </p:attrNameLst>
                                      </p:cBhvr>
                                      <p:to>
                                        <a:srgbClr val="C74836"/>
                                      </p:to>
                                    </p:animClr>
                                    <p:animClr clrSpc="rgb" dir="cw">
                                      <p:cBhvr>
                                        <p:cTn id="55" dur="250" autoRev="1" fill="remove"/>
                                        <p:tgtEl>
                                          <p:spTgt spid="39"/>
                                        </p:tgtEl>
                                        <p:attrNameLst>
                                          <p:attrName>fillcolor</p:attrName>
                                        </p:attrNameLst>
                                      </p:cBhvr>
                                      <p:to>
                                        <a:srgbClr val="C74836"/>
                                      </p:to>
                                    </p:animClr>
                                    <p:set>
                                      <p:cBhvr>
                                        <p:cTn id="56" dur="250" autoRev="1" fill="remove"/>
                                        <p:tgtEl>
                                          <p:spTgt spid="39"/>
                                        </p:tgtEl>
                                        <p:attrNameLst>
                                          <p:attrName>fill.type</p:attrName>
                                        </p:attrNameLst>
                                      </p:cBhvr>
                                      <p:to>
                                        <p:strVal val="solid"/>
                                      </p:to>
                                    </p:set>
                                    <p:set>
                                      <p:cBhvr>
                                        <p:cTn id="57" dur="250" autoRev="1" fill="remove"/>
                                        <p:tgtEl>
                                          <p:spTgt spid="39"/>
                                        </p:tgtEl>
                                        <p:attrNameLst>
                                          <p:attrName>fill.on</p:attrName>
                                        </p:attrNameLst>
                                      </p:cBhvr>
                                      <p:to>
                                        <p:strVal val="true"/>
                                      </p:to>
                                    </p:set>
                                  </p:childTnLst>
                                </p:cTn>
                              </p:par>
                              <p:par>
                                <p:cTn id="58" presetID="7" presetClass="emph" presetSubtype="2" fill="hold" nodeType="withEffect">
                                  <p:stCondLst>
                                    <p:cond delay="0"/>
                                  </p:stCondLst>
                                  <p:childTnLst>
                                    <p:animClr clrSpc="rgb" dir="cw">
                                      <p:cBhvr>
                                        <p:cTn id="59" dur="250" fill="hold"/>
                                        <p:tgtEl>
                                          <p:spTgt spid="40"/>
                                        </p:tgtEl>
                                        <p:attrNameLst>
                                          <p:attrName>stroke.color</p:attrName>
                                        </p:attrNameLst>
                                      </p:cBhvr>
                                      <p:to>
                                        <a:srgbClr val="E1DFDF"/>
                                      </p:to>
                                    </p:animClr>
                                    <p:set>
                                      <p:cBhvr>
                                        <p:cTn id="60" dur="250" fill="hold"/>
                                        <p:tgtEl>
                                          <p:spTgt spid="40"/>
                                        </p:tgtEl>
                                        <p:attrNameLst>
                                          <p:attrName>stroke.on</p:attrName>
                                        </p:attrNameLst>
                                      </p:cBhvr>
                                      <p:to>
                                        <p:strVal val="true"/>
                                      </p:to>
                                    </p:set>
                                  </p:childTnLst>
                                </p:cTn>
                              </p:par>
                            </p:childTnLst>
                          </p:cTn>
                        </p:par>
                        <p:par>
                          <p:cTn id="61" fill="hold">
                            <p:stCondLst>
                              <p:cond delay="2750"/>
                            </p:stCondLst>
                            <p:childTnLst>
                              <p:par>
                                <p:cTn id="62" presetID="7" presetClass="emph" presetSubtype="2" fill="hold" nodeType="afterEffect">
                                  <p:stCondLst>
                                    <p:cond delay="0"/>
                                  </p:stCondLst>
                                  <p:childTnLst>
                                    <p:animClr clrSpc="rgb" dir="cw">
                                      <p:cBhvr>
                                        <p:cTn id="63" dur="250" fill="hold"/>
                                        <p:tgtEl>
                                          <p:spTgt spid="41"/>
                                        </p:tgtEl>
                                        <p:attrNameLst>
                                          <p:attrName>stroke.color</p:attrName>
                                        </p:attrNameLst>
                                      </p:cBhvr>
                                      <p:to>
                                        <a:srgbClr val="C74836"/>
                                      </p:to>
                                    </p:animClr>
                                    <p:set>
                                      <p:cBhvr>
                                        <p:cTn id="64" dur="250" fill="hold"/>
                                        <p:tgtEl>
                                          <p:spTgt spid="41"/>
                                        </p:tgtEl>
                                        <p:attrNameLst>
                                          <p:attrName>stroke.on</p:attrName>
                                        </p:attrNameLst>
                                      </p:cBhvr>
                                      <p:to>
                                        <p:strVal val="true"/>
                                      </p:to>
                                    </p:set>
                                  </p:childTnLst>
                                </p:cTn>
                              </p:par>
                            </p:childTnLst>
                          </p:cTn>
                        </p:par>
                        <p:par>
                          <p:cTn id="65" fill="hold">
                            <p:stCondLst>
                              <p:cond delay="3000"/>
                            </p:stCondLst>
                            <p:childTnLst>
                              <p:par>
                                <p:cTn id="66" presetID="7" presetClass="emph" presetSubtype="2" fill="hold" nodeType="afterEffect">
                                  <p:stCondLst>
                                    <p:cond delay="0"/>
                                  </p:stCondLst>
                                  <p:childTnLst>
                                    <p:animClr clrSpc="rgb" dir="cw">
                                      <p:cBhvr>
                                        <p:cTn id="67" dur="250" fill="hold"/>
                                        <p:tgtEl>
                                          <p:spTgt spid="43"/>
                                        </p:tgtEl>
                                        <p:attrNameLst>
                                          <p:attrName>stroke.color</p:attrName>
                                        </p:attrNameLst>
                                      </p:cBhvr>
                                      <p:to>
                                        <a:srgbClr val="C74836"/>
                                      </p:to>
                                    </p:animClr>
                                    <p:set>
                                      <p:cBhvr>
                                        <p:cTn id="68" dur="250" fill="hold"/>
                                        <p:tgtEl>
                                          <p:spTgt spid="43"/>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250" fill="hold"/>
                                        <p:tgtEl>
                                          <p:spTgt spid="41"/>
                                        </p:tgtEl>
                                        <p:attrNameLst>
                                          <p:attrName>stroke.color</p:attrName>
                                        </p:attrNameLst>
                                      </p:cBhvr>
                                      <p:to>
                                        <a:srgbClr val="E1DFDF"/>
                                      </p:to>
                                    </p:animClr>
                                    <p:set>
                                      <p:cBhvr>
                                        <p:cTn id="71" dur="250" fill="hold"/>
                                        <p:tgtEl>
                                          <p:spTgt spid="41"/>
                                        </p:tgtEl>
                                        <p:attrNameLst>
                                          <p:attrName>stroke.on</p:attrName>
                                        </p:attrNameLst>
                                      </p:cBhvr>
                                      <p:to>
                                        <p:strVal val="true"/>
                                      </p:to>
                                    </p:set>
                                  </p:childTnLst>
                                </p:cTn>
                              </p:par>
                            </p:childTnLst>
                          </p:cTn>
                        </p:par>
                        <p:par>
                          <p:cTn id="72" fill="hold">
                            <p:stCondLst>
                              <p:cond delay="3250"/>
                            </p:stCondLst>
                            <p:childTnLst>
                              <p:par>
                                <p:cTn id="73" presetID="27" presetClass="emph" presetSubtype="0" fill="remove" grpId="0" nodeType="afterEffect">
                                  <p:stCondLst>
                                    <p:cond delay="0"/>
                                  </p:stCondLst>
                                  <p:childTnLst>
                                    <p:animClr clrSpc="rgb" dir="cw">
                                      <p:cBhvr override="childStyle">
                                        <p:cTn id="74" dur="250" autoRev="1" fill="remove"/>
                                        <p:tgtEl>
                                          <p:spTgt spid="42"/>
                                        </p:tgtEl>
                                        <p:attrNameLst>
                                          <p:attrName>style.color</p:attrName>
                                        </p:attrNameLst>
                                      </p:cBhvr>
                                      <p:to>
                                        <a:srgbClr val="C74836"/>
                                      </p:to>
                                    </p:animClr>
                                    <p:animClr clrSpc="rgb" dir="cw">
                                      <p:cBhvr>
                                        <p:cTn id="75" dur="250" autoRev="1" fill="remove"/>
                                        <p:tgtEl>
                                          <p:spTgt spid="42"/>
                                        </p:tgtEl>
                                        <p:attrNameLst>
                                          <p:attrName>fillcolor</p:attrName>
                                        </p:attrNameLst>
                                      </p:cBhvr>
                                      <p:to>
                                        <a:srgbClr val="C74836"/>
                                      </p:to>
                                    </p:animClr>
                                    <p:set>
                                      <p:cBhvr>
                                        <p:cTn id="76" dur="250" autoRev="1" fill="remove"/>
                                        <p:tgtEl>
                                          <p:spTgt spid="42"/>
                                        </p:tgtEl>
                                        <p:attrNameLst>
                                          <p:attrName>fill.type</p:attrName>
                                        </p:attrNameLst>
                                      </p:cBhvr>
                                      <p:to>
                                        <p:strVal val="solid"/>
                                      </p:to>
                                    </p:set>
                                    <p:set>
                                      <p:cBhvr>
                                        <p:cTn id="77" dur="250" autoRev="1" fill="remove"/>
                                        <p:tgtEl>
                                          <p:spTgt spid="42"/>
                                        </p:tgtEl>
                                        <p:attrNameLst>
                                          <p:attrName>fill.on</p:attrName>
                                        </p:attrNameLst>
                                      </p:cBhvr>
                                      <p:to>
                                        <p:strVal val="true"/>
                                      </p:to>
                                    </p:set>
                                  </p:childTnLst>
                                </p:cTn>
                              </p:par>
                              <p:par>
                                <p:cTn id="78" presetID="7" presetClass="emph" presetSubtype="2" fill="hold" nodeType="withEffect">
                                  <p:stCondLst>
                                    <p:cond delay="0"/>
                                  </p:stCondLst>
                                  <p:childTnLst>
                                    <p:animClr clrSpc="rgb" dir="cw">
                                      <p:cBhvr>
                                        <p:cTn id="79" dur="250" fill="hold"/>
                                        <p:tgtEl>
                                          <p:spTgt spid="43"/>
                                        </p:tgtEl>
                                        <p:attrNameLst>
                                          <p:attrName>stroke.color</p:attrName>
                                        </p:attrNameLst>
                                      </p:cBhvr>
                                      <p:to>
                                        <a:srgbClr val="E1DFDF"/>
                                      </p:to>
                                    </p:animClr>
                                    <p:set>
                                      <p:cBhvr>
                                        <p:cTn id="80" dur="250" fill="hold"/>
                                        <p:tgtEl>
                                          <p:spTgt spid="43"/>
                                        </p:tgtEl>
                                        <p:attrNameLst>
                                          <p:attrName>stroke.on</p:attrName>
                                        </p:attrNameLst>
                                      </p:cBhvr>
                                      <p:to>
                                        <p:strVal val="true"/>
                                      </p:to>
                                    </p:set>
                                  </p:childTnLst>
                                </p:cTn>
                              </p:par>
                            </p:childTnLst>
                          </p:cTn>
                        </p:par>
                        <p:par>
                          <p:cTn id="81" fill="hold">
                            <p:stCondLst>
                              <p:cond delay="3750"/>
                            </p:stCondLst>
                            <p:childTnLst>
                              <p:par>
                                <p:cTn id="82" presetID="7" presetClass="emph" presetSubtype="2" fill="hold" nodeType="afterEffect">
                                  <p:stCondLst>
                                    <p:cond delay="0"/>
                                  </p:stCondLst>
                                  <p:childTnLst>
                                    <p:animClr clrSpc="rgb" dir="cw">
                                      <p:cBhvr>
                                        <p:cTn id="83" dur="250" fill="hold"/>
                                        <p:tgtEl>
                                          <p:spTgt spid="55"/>
                                        </p:tgtEl>
                                        <p:attrNameLst>
                                          <p:attrName>stroke.color</p:attrName>
                                        </p:attrNameLst>
                                      </p:cBhvr>
                                      <p:to>
                                        <a:srgbClr val="C74836"/>
                                      </p:to>
                                    </p:animClr>
                                    <p:set>
                                      <p:cBhvr>
                                        <p:cTn id="84" dur="250" fill="hold"/>
                                        <p:tgtEl>
                                          <p:spTgt spid="55"/>
                                        </p:tgtEl>
                                        <p:attrNameLst>
                                          <p:attrName>stroke.on</p:attrName>
                                        </p:attrNameLst>
                                      </p:cBhvr>
                                      <p:to>
                                        <p:strVal val="true"/>
                                      </p:to>
                                    </p:set>
                                  </p:childTnLst>
                                </p:cTn>
                              </p:par>
                            </p:childTnLst>
                          </p:cTn>
                        </p:par>
                        <p:par>
                          <p:cTn id="85" fill="hold">
                            <p:stCondLst>
                              <p:cond delay="4000"/>
                            </p:stCondLst>
                            <p:childTnLst>
                              <p:par>
                                <p:cTn id="86" presetID="7" presetClass="emph" presetSubtype="2" fill="hold" nodeType="afterEffect">
                                  <p:stCondLst>
                                    <p:cond delay="0"/>
                                  </p:stCondLst>
                                  <p:childTnLst>
                                    <p:animClr clrSpc="rgb" dir="cw">
                                      <p:cBhvr>
                                        <p:cTn id="87" dur="250" fill="hold"/>
                                        <p:tgtEl>
                                          <p:spTgt spid="55"/>
                                        </p:tgtEl>
                                        <p:attrNameLst>
                                          <p:attrName>stroke.color</p:attrName>
                                        </p:attrNameLst>
                                      </p:cBhvr>
                                      <p:to>
                                        <a:srgbClr val="E1DFDF"/>
                                      </p:to>
                                    </p:animClr>
                                    <p:set>
                                      <p:cBhvr>
                                        <p:cTn id="88" dur="250" fill="hold"/>
                                        <p:tgtEl>
                                          <p:spTgt spid="55"/>
                                        </p:tgtEl>
                                        <p:attrNameLst>
                                          <p:attrName>stroke.on</p:attrName>
                                        </p:attrNameLst>
                                      </p:cBhvr>
                                      <p:to>
                                        <p:strVal val="true"/>
                                      </p:to>
                                    </p:set>
                                  </p:childTnLst>
                                </p:cTn>
                              </p:par>
                            </p:childTnLst>
                          </p:cTn>
                        </p:par>
                        <p:par>
                          <p:cTn id="89" fill="hold">
                            <p:stCondLst>
                              <p:cond delay="4250"/>
                            </p:stCondLst>
                            <p:childTnLst>
                              <p:par>
                                <p:cTn id="90" presetID="1" presetClass="emph" presetSubtype="2" fill="hold" nodeType="afterEffect">
                                  <p:stCondLst>
                                    <p:cond delay="0"/>
                                  </p:stCondLst>
                                  <p:childTnLst>
                                    <p:animClr clrSpc="rgb" dir="cw">
                                      <p:cBhvr>
                                        <p:cTn id="91" dur="250" fill="hold"/>
                                        <p:tgtEl>
                                          <p:spTgt spid="25"/>
                                        </p:tgtEl>
                                        <p:attrNameLst>
                                          <p:attrName>fillcolor</p:attrName>
                                        </p:attrNameLst>
                                      </p:cBhvr>
                                      <p:to>
                                        <a:srgbClr val="E1DFDF"/>
                                      </p:to>
                                    </p:animClr>
                                    <p:set>
                                      <p:cBhvr>
                                        <p:cTn id="92" dur="250" fill="hold"/>
                                        <p:tgtEl>
                                          <p:spTgt spid="25"/>
                                        </p:tgtEl>
                                        <p:attrNameLst>
                                          <p:attrName>fill.type</p:attrName>
                                        </p:attrNameLst>
                                      </p:cBhvr>
                                      <p:to>
                                        <p:strVal val="solid"/>
                                      </p:to>
                                    </p:set>
                                    <p:set>
                                      <p:cBhvr>
                                        <p:cTn id="93" dur="25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9"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9A656-797F-2F75-0AFA-163294F6F298}"/>
            </a:ext>
          </a:extLst>
        </p:cNvPr>
        <p:cNvGrpSpPr/>
        <p:nvPr/>
      </p:nvGrpSpPr>
      <p:grpSpPr>
        <a:xfrm>
          <a:off x="0" y="0"/>
          <a:ext cx="0" cy="0"/>
          <a:chOff x="0" y="0"/>
          <a:chExt cx="0" cy="0"/>
        </a:xfrm>
      </p:grpSpPr>
      <p:cxnSp>
        <p:nvCxnSpPr>
          <p:cNvPr id="8" name="!!line1">
            <a:extLst>
              <a:ext uri="{FF2B5EF4-FFF2-40B4-BE49-F238E27FC236}">
                <a16:creationId xmlns:a16="http://schemas.microsoft.com/office/drawing/2014/main" id="{87391691-7EA3-40BC-B088-D7809A53F118}"/>
              </a:ext>
            </a:extLst>
          </p:cNvPr>
          <p:cNvCxnSpPr>
            <a:cxnSpLocks/>
          </p:cNvCxnSpPr>
          <p:nvPr/>
        </p:nvCxnSpPr>
        <p:spPr>
          <a:xfrm>
            <a:off x="2338560" y="1918585"/>
            <a:ext cx="14869" cy="504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line2">
            <a:extLst>
              <a:ext uri="{FF2B5EF4-FFF2-40B4-BE49-F238E27FC236}">
                <a16:creationId xmlns:a16="http://schemas.microsoft.com/office/drawing/2014/main" id="{A3B32621-5AA0-E46A-ABF4-0E8A338573BE}"/>
              </a:ext>
            </a:extLst>
          </p:cNvPr>
          <p:cNvCxnSpPr>
            <a:cxnSpLocks/>
          </p:cNvCxnSpPr>
          <p:nvPr/>
        </p:nvCxnSpPr>
        <p:spPr>
          <a:xfrm>
            <a:off x="4814885" y="1918585"/>
            <a:ext cx="2114"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line3">
            <a:extLst>
              <a:ext uri="{FF2B5EF4-FFF2-40B4-BE49-F238E27FC236}">
                <a16:creationId xmlns:a16="http://schemas.microsoft.com/office/drawing/2014/main" id="{93AEF78E-C2F0-5442-B335-08580D955778}"/>
              </a:ext>
            </a:extLst>
          </p:cNvPr>
          <p:cNvCxnSpPr>
            <a:cxnSpLocks/>
          </p:cNvCxnSpPr>
          <p:nvPr/>
        </p:nvCxnSpPr>
        <p:spPr>
          <a:xfrm>
            <a:off x="7311454" y="1918585"/>
            <a:ext cx="0"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line4">
            <a:extLst>
              <a:ext uri="{FF2B5EF4-FFF2-40B4-BE49-F238E27FC236}">
                <a16:creationId xmlns:a16="http://schemas.microsoft.com/office/drawing/2014/main" id="{245D83EF-599D-5D49-2D80-B113FC120EC3}"/>
              </a:ext>
            </a:extLst>
          </p:cNvPr>
          <p:cNvCxnSpPr>
            <a:cxnSpLocks/>
          </p:cNvCxnSpPr>
          <p:nvPr/>
        </p:nvCxnSpPr>
        <p:spPr>
          <a:xfrm>
            <a:off x="9820443" y="1918585"/>
            <a:ext cx="0" cy="4895385"/>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itel 6">
            <a:extLst>
              <a:ext uri="{FF2B5EF4-FFF2-40B4-BE49-F238E27FC236}">
                <a16:creationId xmlns:a16="http://schemas.microsoft.com/office/drawing/2014/main" id="{A5022513-FF1C-F284-34E6-4CA13C7FFC1C}"/>
              </a:ext>
            </a:extLst>
          </p:cNvPr>
          <p:cNvSpPr>
            <a:spLocks noGrp="1"/>
          </p:cNvSpPr>
          <p:nvPr>
            <p:ph type="title"/>
          </p:nvPr>
        </p:nvSpPr>
        <p:spPr/>
        <p:txBody>
          <a:bodyPr/>
          <a:lstStyle/>
          <a:p>
            <a:r>
              <a:rPr lang="de-DE" dirty="0">
                <a:solidFill>
                  <a:schemeClr val="tx1"/>
                </a:solidFill>
              </a:rPr>
              <a:t>IST-Situation</a:t>
            </a:r>
          </a:p>
        </p:txBody>
      </p:sp>
      <p:pic>
        <p:nvPicPr>
          <p:cNvPr id="3" name="Grafik 2">
            <a:extLst>
              <a:ext uri="{FF2B5EF4-FFF2-40B4-BE49-F238E27FC236}">
                <a16:creationId xmlns:a16="http://schemas.microsoft.com/office/drawing/2014/main" id="{A6666D22-5C3F-5EEE-6455-80AD4F7776D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33411" y="2312260"/>
            <a:ext cx="720000" cy="720000"/>
          </a:xfrm>
          <a:prstGeom prst="rect">
            <a:avLst/>
          </a:prstGeom>
        </p:spPr>
      </p:pic>
      <p:cxnSp>
        <p:nvCxnSpPr>
          <p:cNvPr id="6" name="Gerade Verbindung mit Pfeil 5">
            <a:extLst>
              <a:ext uri="{FF2B5EF4-FFF2-40B4-BE49-F238E27FC236}">
                <a16:creationId xmlns:a16="http://schemas.microsoft.com/office/drawing/2014/main" id="{39A37032-1557-5FF6-97C3-DD55C8DA4C79}"/>
              </a:ext>
            </a:extLst>
          </p:cNvPr>
          <p:cNvCxnSpPr>
            <a:cxnSpLocks/>
          </p:cNvCxnSpPr>
          <p:nvPr/>
        </p:nvCxnSpPr>
        <p:spPr>
          <a:xfrm flipV="1">
            <a:off x="2248719" y="2281420"/>
            <a:ext cx="2448000"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Grafik 8">
            <a:extLst>
              <a:ext uri="{FF2B5EF4-FFF2-40B4-BE49-F238E27FC236}">
                <a16:creationId xmlns:a16="http://schemas.microsoft.com/office/drawing/2014/main" id="{43912DDE-C02F-EB90-86C5-29F46B7644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058062" y="2357888"/>
            <a:ext cx="720000" cy="720000"/>
          </a:xfrm>
          <a:prstGeom prst="rect">
            <a:avLst/>
          </a:prstGeom>
        </p:spPr>
      </p:pic>
      <p:pic>
        <p:nvPicPr>
          <p:cNvPr id="13" name="Grafik 12">
            <a:extLst>
              <a:ext uri="{FF2B5EF4-FFF2-40B4-BE49-F238E27FC236}">
                <a16:creationId xmlns:a16="http://schemas.microsoft.com/office/drawing/2014/main" id="{87F9EA05-F3E9-BCF4-2530-E14E2E124B72}"/>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7542169" y="3339092"/>
            <a:ext cx="720000" cy="720000"/>
          </a:xfrm>
          <a:prstGeom prst="rect">
            <a:avLst/>
          </a:prstGeom>
        </p:spPr>
      </p:pic>
      <p:pic>
        <p:nvPicPr>
          <p:cNvPr id="19" name="Grafik 18">
            <a:extLst>
              <a:ext uri="{FF2B5EF4-FFF2-40B4-BE49-F238E27FC236}">
                <a16:creationId xmlns:a16="http://schemas.microsoft.com/office/drawing/2014/main" id="{E00125D1-6E0F-3420-084F-B725EE075DF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0063132" y="5313631"/>
            <a:ext cx="720000" cy="720000"/>
          </a:xfrm>
          <a:prstGeom prst="rect">
            <a:avLst/>
          </a:prstGeom>
        </p:spPr>
      </p:pic>
      <p:cxnSp>
        <p:nvCxnSpPr>
          <p:cNvPr id="29" name="Gerade Verbindung mit Pfeil 28">
            <a:extLst>
              <a:ext uri="{FF2B5EF4-FFF2-40B4-BE49-F238E27FC236}">
                <a16:creationId xmlns:a16="http://schemas.microsoft.com/office/drawing/2014/main" id="{C7C78BAA-8B51-B927-F501-BD068F4F7158}"/>
              </a:ext>
            </a:extLst>
          </p:cNvPr>
          <p:cNvCxnSpPr>
            <a:cxnSpLocks/>
            <a:stCxn id="26" idx="2"/>
          </p:cNvCxnSpPr>
          <p:nvPr/>
        </p:nvCxnSpPr>
        <p:spPr>
          <a:xfrm flipH="1">
            <a:off x="2446713" y="3143416"/>
            <a:ext cx="2369229"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mit Pfeil 34">
            <a:extLst>
              <a:ext uri="{FF2B5EF4-FFF2-40B4-BE49-F238E27FC236}">
                <a16:creationId xmlns:a16="http://schemas.microsoft.com/office/drawing/2014/main" id="{FB426297-FE8F-C739-5249-4493EC05E571}"/>
              </a:ext>
            </a:extLst>
          </p:cNvPr>
          <p:cNvCxnSpPr>
            <a:cxnSpLocks/>
          </p:cNvCxnSpPr>
          <p:nvPr/>
        </p:nvCxnSpPr>
        <p:spPr>
          <a:xfrm flipV="1">
            <a:off x="2310525" y="3411008"/>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CDAAFF89-7B2E-3BD7-8478-7D972F483A65}"/>
              </a:ext>
            </a:extLst>
          </p:cNvPr>
          <p:cNvCxnSpPr>
            <a:cxnSpLocks/>
          </p:cNvCxnSpPr>
          <p:nvPr/>
        </p:nvCxnSpPr>
        <p:spPr>
          <a:xfrm flipH="1" flipV="1">
            <a:off x="2446713" y="4050631"/>
            <a:ext cx="500217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D8CC9115-C2DD-9635-A47B-2C9800E021D9}"/>
              </a:ext>
            </a:extLst>
          </p:cNvPr>
          <p:cNvCxnSpPr>
            <a:cxnSpLocks/>
          </p:cNvCxnSpPr>
          <p:nvPr/>
        </p:nvCxnSpPr>
        <p:spPr>
          <a:xfrm>
            <a:off x="2300799" y="4348660"/>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Gerade Verbindung mit Pfeil 40">
            <a:extLst>
              <a:ext uri="{FF2B5EF4-FFF2-40B4-BE49-F238E27FC236}">
                <a16:creationId xmlns:a16="http://schemas.microsoft.com/office/drawing/2014/main" id="{4F46A0F5-2F51-1B67-A383-14CAB6C69125}"/>
              </a:ext>
            </a:extLst>
          </p:cNvPr>
          <p:cNvCxnSpPr>
            <a:cxnSpLocks/>
            <a:stCxn id="39" idx="2"/>
          </p:cNvCxnSpPr>
          <p:nvPr/>
        </p:nvCxnSpPr>
        <p:spPr>
          <a:xfrm flipH="1">
            <a:off x="2446713" y="4987397"/>
            <a:ext cx="486474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hteck 25">
            <a:extLst>
              <a:ext uri="{FF2B5EF4-FFF2-40B4-BE49-F238E27FC236}">
                <a16:creationId xmlns:a16="http://schemas.microsoft.com/office/drawing/2014/main" id="{4AE85744-62CD-3C4E-9749-78503F5282C9}"/>
              </a:ext>
            </a:extLst>
          </p:cNvPr>
          <p:cNvSpPr/>
          <p:nvPr/>
        </p:nvSpPr>
        <p:spPr>
          <a:xfrm>
            <a:off x="4691988" y="2271692"/>
            <a:ext cx="247908" cy="8717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8243CE9A-119A-1D28-129B-D73F0B0E7736}"/>
              </a:ext>
            </a:extLst>
          </p:cNvPr>
          <p:cNvSpPr/>
          <p:nvPr/>
        </p:nvSpPr>
        <p:spPr>
          <a:xfrm>
            <a:off x="7174024" y="3411008"/>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6A31BCB8-AAD9-8121-8387-A64C53E0CA52}"/>
              </a:ext>
            </a:extLst>
          </p:cNvPr>
          <p:cNvSpPr/>
          <p:nvPr/>
        </p:nvSpPr>
        <p:spPr>
          <a:xfrm>
            <a:off x="7174024" y="4339313"/>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E5D716E1-A06B-CA00-F796-2DA1C14F4775}"/>
              </a:ext>
            </a:extLst>
          </p:cNvPr>
          <p:cNvSpPr/>
          <p:nvPr/>
        </p:nvSpPr>
        <p:spPr>
          <a:xfrm>
            <a:off x="9683013" y="5349589"/>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DBC3A6ED-8D5A-E750-214B-FA21EF4D7CFE}"/>
              </a:ext>
            </a:extLst>
          </p:cNvPr>
          <p:cNvCxnSpPr>
            <a:cxnSpLocks/>
          </p:cNvCxnSpPr>
          <p:nvPr/>
        </p:nvCxnSpPr>
        <p:spPr>
          <a:xfrm>
            <a:off x="2300800" y="5349242"/>
            <a:ext cx="7373731" cy="34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Gerade Verbindung mit Pfeil 54">
            <a:extLst>
              <a:ext uri="{FF2B5EF4-FFF2-40B4-BE49-F238E27FC236}">
                <a16:creationId xmlns:a16="http://schemas.microsoft.com/office/drawing/2014/main" id="{FBEB66C6-9D6D-54F0-FA71-D58878B30140}"/>
              </a:ext>
            </a:extLst>
          </p:cNvPr>
          <p:cNvCxnSpPr>
            <a:cxnSpLocks/>
          </p:cNvCxnSpPr>
          <p:nvPr/>
        </p:nvCxnSpPr>
        <p:spPr>
          <a:xfrm flipH="1" flipV="1">
            <a:off x="2457860" y="5990832"/>
            <a:ext cx="7362584"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hteck 24">
            <a:extLst>
              <a:ext uri="{FF2B5EF4-FFF2-40B4-BE49-F238E27FC236}">
                <a16:creationId xmlns:a16="http://schemas.microsoft.com/office/drawing/2014/main" id="{50DE6274-1C6C-5E55-FDEF-138790C7EDDC}"/>
              </a:ext>
            </a:extLst>
          </p:cNvPr>
          <p:cNvSpPr/>
          <p:nvPr/>
        </p:nvSpPr>
        <p:spPr>
          <a:xfrm>
            <a:off x="2234128" y="2152738"/>
            <a:ext cx="223732" cy="396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7">
            <a:extLst>
              <a:ext uri="{FF2B5EF4-FFF2-40B4-BE49-F238E27FC236}">
                <a16:creationId xmlns:a16="http://schemas.microsoft.com/office/drawing/2014/main" id="{8F730AD2-F024-0DF6-9809-E89F8AAEFE0F}"/>
              </a:ext>
            </a:extLst>
          </p:cNvPr>
          <p:cNvSpPr txBox="1">
            <a:spLocks/>
          </p:cNvSpPr>
          <p:nvPr/>
        </p:nvSpPr>
        <p:spPr>
          <a:xfrm>
            <a:off x="867776" y="1461107"/>
            <a:ext cx="10514012" cy="506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era Pr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r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ra Pr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Lange Bearbeitungszeit, Salesforce bricht nach &gt; 5 Sekunden ab</a:t>
            </a:r>
          </a:p>
        </p:txBody>
      </p:sp>
      <p:pic>
        <p:nvPicPr>
          <p:cNvPr id="4" name="Grafik 3">
            <a:extLst>
              <a:ext uri="{FF2B5EF4-FFF2-40B4-BE49-F238E27FC236}">
                <a16:creationId xmlns:a16="http://schemas.microsoft.com/office/drawing/2014/main" id="{E80D4747-448A-7CE5-AF0A-2ADF3590988F}"/>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065627" y="2437201"/>
            <a:ext cx="543833" cy="543833"/>
          </a:xfrm>
          <a:prstGeom prst="rect">
            <a:avLst/>
          </a:prstGeom>
        </p:spPr>
      </p:pic>
      <p:sp>
        <p:nvSpPr>
          <p:cNvPr id="5" name="Textfeld 4">
            <a:extLst>
              <a:ext uri="{FF2B5EF4-FFF2-40B4-BE49-F238E27FC236}">
                <a16:creationId xmlns:a16="http://schemas.microsoft.com/office/drawing/2014/main" id="{1BE5326D-A11F-3652-2F3B-4DF4ACA71459}"/>
              </a:ext>
            </a:extLst>
          </p:cNvPr>
          <p:cNvSpPr txBox="1"/>
          <p:nvPr/>
        </p:nvSpPr>
        <p:spPr>
          <a:xfrm>
            <a:off x="325262" y="3077888"/>
            <a:ext cx="2684628" cy="461665"/>
          </a:xfrm>
          <a:prstGeom prst="rect">
            <a:avLst/>
          </a:prstGeom>
          <a:noFill/>
        </p:spPr>
        <p:txBody>
          <a:bodyPr wrap="square">
            <a:spAutoFit/>
          </a:bodyPr>
          <a:lstStyle/>
          <a:p>
            <a:r>
              <a:rPr lang="de-DE" sz="2400" dirty="0" err="1">
                <a:solidFill>
                  <a:schemeClr val="accent1"/>
                </a:solidFill>
              </a:rPr>
              <a:t>Oops</a:t>
            </a:r>
            <a:r>
              <a:rPr lang="de-DE" sz="2400" dirty="0">
                <a:solidFill>
                  <a:schemeClr val="accent1"/>
                </a:solidFill>
              </a:rPr>
              <a:t> | 500 Error</a:t>
            </a:r>
          </a:p>
        </p:txBody>
      </p:sp>
    </p:spTree>
    <p:extLst>
      <p:ext uri="{BB962C8B-B14F-4D97-AF65-F5344CB8AC3E}">
        <p14:creationId xmlns:p14="http://schemas.microsoft.com/office/powerpoint/2010/main" val="21999346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6FF1-943E-6B0F-A830-1E91BDA00837}"/>
            </a:ext>
          </a:extLst>
        </p:cNvPr>
        <p:cNvGrpSpPr/>
        <p:nvPr/>
      </p:nvGrpSpPr>
      <p:grpSpPr>
        <a:xfrm>
          <a:off x="0" y="0"/>
          <a:ext cx="0" cy="0"/>
          <a:chOff x="0" y="0"/>
          <a:chExt cx="0" cy="0"/>
        </a:xfrm>
      </p:grpSpPr>
      <p:cxnSp>
        <p:nvCxnSpPr>
          <p:cNvPr id="12" name="!!line1">
            <a:extLst>
              <a:ext uri="{FF2B5EF4-FFF2-40B4-BE49-F238E27FC236}">
                <a16:creationId xmlns:a16="http://schemas.microsoft.com/office/drawing/2014/main" id="{803DAC3A-D297-54A9-50C5-4890684E40B0}"/>
              </a:ext>
            </a:extLst>
          </p:cNvPr>
          <p:cNvCxnSpPr>
            <a:cxnSpLocks/>
          </p:cNvCxnSpPr>
          <p:nvPr/>
        </p:nvCxnSpPr>
        <p:spPr>
          <a:xfrm>
            <a:off x="2338560" y="1918585"/>
            <a:ext cx="14869" cy="504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line2">
            <a:extLst>
              <a:ext uri="{FF2B5EF4-FFF2-40B4-BE49-F238E27FC236}">
                <a16:creationId xmlns:a16="http://schemas.microsoft.com/office/drawing/2014/main" id="{1D01AFC0-B97E-4654-5D22-997F60258816}"/>
              </a:ext>
            </a:extLst>
          </p:cNvPr>
          <p:cNvCxnSpPr>
            <a:cxnSpLocks/>
          </p:cNvCxnSpPr>
          <p:nvPr/>
        </p:nvCxnSpPr>
        <p:spPr>
          <a:xfrm>
            <a:off x="4814885" y="1918585"/>
            <a:ext cx="2114"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line3">
            <a:extLst>
              <a:ext uri="{FF2B5EF4-FFF2-40B4-BE49-F238E27FC236}">
                <a16:creationId xmlns:a16="http://schemas.microsoft.com/office/drawing/2014/main" id="{73F46BCE-D39C-502B-19CB-302F6A4BCD5E}"/>
              </a:ext>
            </a:extLst>
          </p:cNvPr>
          <p:cNvCxnSpPr>
            <a:cxnSpLocks/>
          </p:cNvCxnSpPr>
          <p:nvPr/>
        </p:nvCxnSpPr>
        <p:spPr>
          <a:xfrm>
            <a:off x="7311454" y="1918585"/>
            <a:ext cx="0" cy="4860000"/>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line4">
            <a:extLst>
              <a:ext uri="{FF2B5EF4-FFF2-40B4-BE49-F238E27FC236}">
                <a16:creationId xmlns:a16="http://schemas.microsoft.com/office/drawing/2014/main" id="{EC27C01E-7C22-9FA3-7B42-ED809184D914}"/>
              </a:ext>
            </a:extLst>
          </p:cNvPr>
          <p:cNvCxnSpPr>
            <a:cxnSpLocks/>
          </p:cNvCxnSpPr>
          <p:nvPr/>
        </p:nvCxnSpPr>
        <p:spPr>
          <a:xfrm>
            <a:off x="9820443" y="1918585"/>
            <a:ext cx="0" cy="4895385"/>
          </a:xfrm>
          <a:prstGeom prst="line">
            <a:avLst/>
          </a:prstGeom>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itel 6">
            <a:extLst>
              <a:ext uri="{FF2B5EF4-FFF2-40B4-BE49-F238E27FC236}">
                <a16:creationId xmlns:a16="http://schemas.microsoft.com/office/drawing/2014/main" id="{FA649E45-1E61-ABF8-23C9-919A13B70BD5}"/>
              </a:ext>
            </a:extLst>
          </p:cNvPr>
          <p:cNvSpPr>
            <a:spLocks noGrp="1"/>
          </p:cNvSpPr>
          <p:nvPr>
            <p:ph type="title"/>
          </p:nvPr>
        </p:nvSpPr>
        <p:spPr/>
        <p:txBody>
          <a:bodyPr/>
          <a:lstStyle/>
          <a:p>
            <a:r>
              <a:rPr lang="de-DE" dirty="0">
                <a:solidFill>
                  <a:schemeClr val="tx1"/>
                </a:solidFill>
              </a:rPr>
              <a:t>IST-Situation</a:t>
            </a:r>
          </a:p>
        </p:txBody>
      </p:sp>
      <p:cxnSp>
        <p:nvCxnSpPr>
          <p:cNvPr id="6" name="Gerade Verbindung mit Pfeil 5">
            <a:extLst>
              <a:ext uri="{FF2B5EF4-FFF2-40B4-BE49-F238E27FC236}">
                <a16:creationId xmlns:a16="http://schemas.microsoft.com/office/drawing/2014/main" id="{3367A11B-1B9D-16F3-21BC-4E7D5110DD42}"/>
              </a:ext>
            </a:extLst>
          </p:cNvPr>
          <p:cNvCxnSpPr>
            <a:cxnSpLocks/>
          </p:cNvCxnSpPr>
          <p:nvPr/>
        </p:nvCxnSpPr>
        <p:spPr>
          <a:xfrm flipV="1">
            <a:off x="2248719" y="2281420"/>
            <a:ext cx="2448000"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Grafik 8">
            <a:extLst>
              <a:ext uri="{FF2B5EF4-FFF2-40B4-BE49-F238E27FC236}">
                <a16:creationId xmlns:a16="http://schemas.microsoft.com/office/drawing/2014/main" id="{15D3C4C7-F01A-2093-7CB0-CD0370EC6F9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058062" y="2357888"/>
            <a:ext cx="720000" cy="720000"/>
          </a:xfrm>
          <a:prstGeom prst="rect">
            <a:avLst/>
          </a:prstGeom>
        </p:spPr>
      </p:pic>
      <p:pic>
        <p:nvPicPr>
          <p:cNvPr id="13" name="Grafik 12">
            <a:extLst>
              <a:ext uri="{FF2B5EF4-FFF2-40B4-BE49-F238E27FC236}">
                <a16:creationId xmlns:a16="http://schemas.microsoft.com/office/drawing/2014/main" id="{91092197-380C-E1E9-4E6E-7A134CC030D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7542169" y="3339092"/>
            <a:ext cx="720000" cy="720000"/>
          </a:xfrm>
          <a:prstGeom prst="rect">
            <a:avLst/>
          </a:prstGeom>
        </p:spPr>
      </p:pic>
      <p:pic>
        <p:nvPicPr>
          <p:cNvPr id="19" name="Grafik 18">
            <a:extLst>
              <a:ext uri="{FF2B5EF4-FFF2-40B4-BE49-F238E27FC236}">
                <a16:creationId xmlns:a16="http://schemas.microsoft.com/office/drawing/2014/main" id="{26A38C5D-D1FC-B352-87FD-A95B40C21DAA}"/>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063132" y="5313631"/>
            <a:ext cx="720000" cy="720000"/>
          </a:xfrm>
          <a:prstGeom prst="rect">
            <a:avLst/>
          </a:prstGeom>
        </p:spPr>
      </p:pic>
      <p:cxnSp>
        <p:nvCxnSpPr>
          <p:cNvPr id="29" name="Gerade Verbindung mit Pfeil 28">
            <a:extLst>
              <a:ext uri="{FF2B5EF4-FFF2-40B4-BE49-F238E27FC236}">
                <a16:creationId xmlns:a16="http://schemas.microsoft.com/office/drawing/2014/main" id="{97FC3D81-5D81-B74B-82F1-81EF6E56F02B}"/>
              </a:ext>
            </a:extLst>
          </p:cNvPr>
          <p:cNvCxnSpPr>
            <a:cxnSpLocks/>
            <a:stCxn id="26" idx="2"/>
          </p:cNvCxnSpPr>
          <p:nvPr/>
        </p:nvCxnSpPr>
        <p:spPr>
          <a:xfrm flipH="1">
            <a:off x="2446713" y="3143416"/>
            <a:ext cx="2369229"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mit Pfeil 34">
            <a:extLst>
              <a:ext uri="{FF2B5EF4-FFF2-40B4-BE49-F238E27FC236}">
                <a16:creationId xmlns:a16="http://schemas.microsoft.com/office/drawing/2014/main" id="{570B2E40-8FC9-D7CE-BCA7-A2DC907FD6DC}"/>
              </a:ext>
            </a:extLst>
          </p:cNvPr>
          <p:cNvCxnSpPr>
            <a:cxnSpLocks/>
          </p:cNvCxnSpPr>
          <p:nvPr/>
        </p:nvCxnSpPr>
        <p:spPr>
          <a:xfrm flipV="1">
            <a:off x="2310525" y="3411008"/>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E9907B28-44A5-4E4C-A2D9-886A684C2756}"/>
              </a:ext>
            </a:extLst>
          </p:cNvPr>
          <p:cNvCxnSpPr>
            <a:cxnSpLocks/>
          </p:cNvCxnSpPr>
          <p:nvPr/>
        </p:nvCxnSpPr>
        <p:spPr>
          <a:xfrm flipH="1" flipV="1">
            <a:off x="2446713" y="4050631"/>
            <a:ext cx="5002172" cy="0"/>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EF894EB8-9B74-680C-8D07-D3F65371D3EC}"/>
              </a:ext>
            </a:extLst>
          </p:cNvPr>
          <p:cNvCxnSpPr>
            <a:cxnSpLocks/>
          </p:cNvCxnSpPr>
          <p:nvPr/>
        </p:nvCxnSpPr>
        <p:spPr>
          <a:xfrm>
            <a:off x="2300799" y="4348660"/>
            <a:ext cx="4864742"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Gerade Verbindung mit Pfeil 40">
            <a:extLst>
              <a:ext uri="{FF2B5EF4-FFF2-40B4-BE49-F238E27FC236}">
                <a16:creationId xmlns:a16="http://schemas.microsoft.com/office/drawing/2014/main" id="{D5E617C3-EC4B-2A2D-A573-5B2C6E5F8932}"/>
              </a:ext>
            </a:extLst>
          </p:cNvPr>
          <p:cNvCxnSpPr>
            <a:cxnSpLocks/>
            <a:stCxn id="39" idx="2"/>
          </p:cNvCxnSpPr>
          <p:nvPr/>
        </p:nvCxnSpPr>
        <p:spPr>
          <a:xfrm flipH="1">
            <a:off x="2446713" y="4987397"/>
            <a:ext cx="4864742"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hteck 25">
            <a:extLst>
              <a:ext uri="{FF2B5EF4-FFF2-40B4-BE49-F238E27FC236}">
                <a16:creationId xmlns:a16="http://schemas.microsoft.com/office/drawing/2014/main" id="{3493BCD1-F32C-8EB7-946F-E3B89A022D29}"/>
              </a:ext>
            </a:extLst>
          </p:cNvPr>
          <p:cNvSpPr/>
          <p:nvPr/>
        </p:nvSpPr>
        <p:spPr>
          <a:xfrm>
            <a:off x="4691988" y="2271692"/>
            <a:ext cx="247908" cy="8717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93FD1996-767C-2857-A299-C221A9502D9D}"/>
              </a:ext>
            </a:extLst>
          </p:cNvPr>
          <p:cNvSpPr/>
          <p:nvPr/>
        </p:nvSpPr>
        <p:spPr>
          <a:xfrm>
            <a:off x="7174024" y="3411008"/>
            <a:ext cx="274861" cy="648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687B0226-4401-DE59-20B8-082B18241122}"/>
              </a:ext>
            </a:extLst>
          </p:cNvPr>
          <p:cNvSpPr/>
          <p:nvPr/>
        </p:nvSpPr>
        <p:spPr>
          <a:xfrm>
            <a:off x="7174024" y="4339313"/>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457630D8-54AF-CCEB-4ABE-CC76CCE3A74B}"/>
              </a:ext>
            </a:extLst>
          </p:cNvPr>
          <p:cNvSpPr/>
          <p:nvPr/>
        </p:nvSpPr>
        <p:spPr>
          <a:xfrm>
            <a:off x="9683013" y="5349589"/>
            <a:ext cx="274861" cy="6480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96B97B0B-AF8C-7C42-3167-FB712C49B5CB}"/>
              </a:ext>
            </a:extLst>
          </p:cNvPr>
          <p:cNvCxnSpPr>
            <a:cxnSpLocks/>
          </p:cNvCxnSpPr>
          <p:nvPr/>
        </p:nvCxnSpPr>
        <p:spPr>
          <a:xfrm>
            <a:off x="2300800" y="5349242"/>
            <a:ext cx="7373731" cy="34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Gerade Verbindung mit Pfeil 54">
            <a:extLst>
              <a:ext uri="{FF2B5EF4-FFF2-40B4-BE49-F238E27FC236}">
                <a16:creationId xmlns:a16="http://schemas.microsoft.com/office/drawing/2014/main" id="{B063A032-DADB-9D9B-3BDE-BCD25B0AA284}"/>
              </a:ext>
            </a:extLst>
          </p:cNvPr>
          <p:cNvCxnSpPr>
            <a:cxnSpLocks/>
          </p:cNvCxnSpPr>
          <p:nvPr/>
        </p:nvCxnSpPr>
        <p:spPr>
          <a:xfrm flipH="1" flipV="1">
            <a:off x="2457860" y="5990832"/>
            <a:ext cx="7362584" cy="0"/>
          </a:xfrm>
          <a:prstGeom prst="straightConnector1">
            <a:avLst/>
          </a:prstGeom>
          <a:ln w="19050"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hteck 24">
            <a:extLst>
              <a:ext uri="{FF2B5EF4-FFF2-40B4-BE49-F238E27FC236}">
                <a16:creationId xmlns:a16="http://schemas.microsoft.com/office/drawing/2014/main" id="{0115B65C-3744-F361-06C2-EEEFF13D40FF}"/>
              </a:ext>
            </a:extLst>
          </p:cNvPr>
          <p:cNvSpPr/>
          <p:nvPr/>
        </p:nvSpPr>
        <p:spPr>
          <a:xfrm>
            <a:off x="2234128" y="2152738"/>
            <a:ext cx="223732" cy="396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7">
            <a:extLst>
              <a:ext uri="{FF2B5EF4-FFF2-40B4-BE49-F238E27FC236}">
                <a16:creationId xmlns:a16="http://schemas.microsoft.com/office/drawing/2014/main" id="{0AFA6B89-D925-6582-93D8-E1BB5AE2ED37}"/>
              </a:ext>
            </a:extLst>
          </p:cNvPr>
          <p:cNvSpPr txBox="1">
            <a:spLocks/>
          </p:cNvSpPr>
          <p:nvPr/>
        </p:nvSpPr>
        <p:spPr>
          <a:xfrm>
            <a:off x="867776" y="1461107"/>
            <a:ext cx="10514012" cy="506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era Pr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r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ra Pr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Lange Bearbeitungszeit, Salesforce bricht nach &gt; 5 Sekunden ab</a:t>
            </a:r>
          </a:p>
        </p:txBody>
      </p:sp>
      <p:sp>
        <p:nvSpPr>
          <p:cNvPr id="5" name="Textfeld 4">
            <a:extLst>
              <a:ext uri="{FF2B5EF4-FFF2-40B4-BE49-F238E27FC236}">
                <a16:creationId xmlns:a16="http://schemas.microsoft.com/office/drawing/2014/main" id="{4EFF8742-258D-D2EF-B440-C02F518411A9}"/>
              </a:ext>
            </a:extLst>
          </p:cNvPr>
          <p:cNvSpPr txBox="1"/>
          <p:nvPr/>
        </p:nvSpPr>
        <p:spPr>
          <a:xfrm>
            <a:off x="325262" y="3077888"/>
            <a:ext cx="2684628" cy="461665"/>
          </a:xfrm>
          <a:prstGeom prst="rect">
            <a:avLst/>
          </a:prstGeom>
          <a:noFill/>
        </p:spPr>
        <p:txBody>
          <a:bodyPr wrap="square">
            <a:spAutoFit/>
          </a:bodyPr>
          <a:lstStyle/>
          <a:p>
            <a:r>
              <a:rPr lang="de-DE" sz="2400" dirty="0" err="1">
                <a:solidFill>
                  <a:schemeClr val="accent1"/>
                </a:solidFill>
              </a:rPr>
              <a:t>Oops</a:t>
            </a:r>
            <a:r>
              <a:rPr lang="de-DE" sz="2400" dirty="0">
                <a:solidFill>
                  <a:schemeClr val="accent1"/>
                </a:solidFill>
              </a:rPr>
              <a:t> | 500 Error</a:t>
            </a:r>
          </a:p>
        </p:txBody>
      </p:sp>
      <p:pic>
        <p:nvPicPr>
          <p:cNvPr id="8" name="Grafik 7">
            <a:extLst>
              <a:ext uri="{FF2B5EF4-FFF2-40B4-BE49-F238E27FC236}">
                <a16:creationId xmlns:a16="http://schemas.microsoft.com/office/drawing/2014/main" id="{F443BE9F-B689-A160-19BC-F7F8581B55F4}"/>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33411" y="2312260"/>
            <a:ext cx="720000" cy="720000"/>
          </a:xfrm>
          <a:prstGeom prst="rect">
            <a:avLst/>
          </a:prstGeom>
        </p:spPr>
      </p:pic>
      <p:sp>
        <p:nvSpPr>
          <p:cNvPr id="11" name="Textfeld 10">
            <a:extLst>
              <a:ext uri="{FF2B5EF4-FFF2-40B4-BE49-F238E27FC236}">
                <a16:creationId xmlns:a16="http://schemas.microsoft.com/office/drawing/2014/main" id="{5CEEE3AD-3750-75A6-9518-97ABA96F2664}"/>
              </a:ext>
            </a:extLst>
          </p:cNvPr>
          <p:cNvSpPr txBox="1"/>
          <p:nvPr/>
        </p:nvSpPr>
        <p:spPr>
          <a:xfrm>
            <a:off x="4990309" y="3716822"/>
            <a:ext cx="2175232" cy="369332"/>
          </a:xfrm>
          <a:prstGeom prst="rect">
            <a:avLst/>
          </a:prstGeom>
          <a:noFill/>
        </p:spPr>
        <p:txBody>
          <a:bodyPr wrap="square">
            <a:spAutoFit/>
          </a:bodyPr>
          <a:lstStyle/>
          <a:p>
            <a:r>
              <a:rPr lang="de-DE" sz="1800" dirty="0">
                <a:solidFill>
                  <a:schemeClr val="accent1"/>
                </a:solidFill>
              </a:rPr>
              <a:t> Statuscode 500</a:t>
            </a:r>
            <a:endParaRPr lang="de-DE" dirty="0"/>
          </a:p>
        </p:txBody>
      </p:sp>
    </p:spTree>
    <p:extLst>
      <p:ext uri="{BB962C8B-B14F-4D97-AF65-F5344CB8AC3E}">
        <p14:creationId xmlns:p14="http://schemas.microsoft.com/office/powerpoint/2010/main" val="6422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0E49-DF34-11B4-22D2-BC1369746F21}"/>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81510154-134C-610A-6E07-A84464CAB25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137127" y="2105525"/>
            <a:ext cx="1437655" cy="1437655"/>
          </a:xfrm>
          <a:prstGeom prst="rect">
            <a:avLst/>
          </a:prstGeom>
        </p:spPr>
      </p:pic>
      <p:sp>
        <p:nvSpPr>
          <p:cNvPr id="3" name="Titel 2">
            <a:extLst>
              <a:ext uri="{FF2B5EF4-FFF2-40B4-BE49-F238E27FC236}">
                <a16:creationId xmlns:a16="http://schemas.microsoft.com/office/drawing/2014/main" id="{3D4CF8D5-8C7B-C186-0247-4C1AC5FC41F3}"/>
              </a:ext>
            </a:extLst>
          </p:cNvPr>
          <p:cNvSpPr>
            <a:spLocks noGrp="1"/>
          </p:cNvSpPr>
          <p:nvPr>
            <p:ph type="title"/>
          </p:nvPr>
        </p:nvSpPr>
        <p:spPr/>
        <p:txBody>
          <a:bodyPr/>
          <a:lstStyle/>
          <a:p>
            <a:r>
              <a:rPr lang="de-DE" dirty="0">
                <a:solidFill>
                  <a:schemeClr val="tx1"/>
                </a:solidFill>
              </a:rPr>
              <a:t>Projektziel</a:t>
            </a:r>
          </a:p>
        </p:txBody>
      </p:sp>
      <p:sp>
        <p:nvSpPr>
          <p:cNvPr id="10" name="Textfeld 9">
            <a:extLst>
              <a:ext uri="{FF2B5EF4-FFF2-40B4-BE49-F238E27FC236}">
                <a16:creationId xmlns:a16="http://schemas.microsoft.com/office/drawing/2014/main" id="{9884F0C8-C07D-CB7F-BBE8-A673EBBD5B43}"/>
              </a:ext>
            </a:extLst>
          </p:cNvPr>
          <p:cNvSpPr txBox="1"/>
          <p:nvPr/>
        </p:nvSpPr>
        <p:spPr>
          <a:xfrm>
            <a:off x="467139" y="1711354"/>
            <a:ext cx="6998532" cy="4154984"/>
          </a:xfrm>
          <a:prstGeom prst="rect">
            <a:avLst/>
          </a:prstGeom>
          <a:noFill/>
        </p:spPr>
        <p:txBody>
          <a:bodyPr wrap="square">
            <a:spAutoFit/>
          </a:bodyPr>
          <a:lstStyle/>
          <a:p>
            <a:pPr algn="just">
              <a:spcAft>
                <a:spcPts val="1200"/>
              </a:spcAft>
            </a:pP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Um das Kundenerlebnis beim Anmelden einer Retoure über den Webshop zu verbessern, sollen fehlgeschlagene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2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(HTTP 500 Fehler) auf ein Minimum reduziert werden</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Den Kunden soll stets vermittelt werden, dass die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Retourenanmeldung</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erfolgreich war. Um dies zu erreichen, soll die bestehende Prozesslogik aus dem Webshop in die interne Backend-Umgebung verlagert werden. Dies erfolgt über einen neuen API-Endpunkt. Zusätzlich wird die Prozesslogik durch ein Warteschlangen-System (Queue) ergänzt. Falls eine Anfrage aufgrund eines Fehlers nicht bearbeitet werden kann, wird sie von einem Service </a:t>
            </a:r>
            <a:r>
              <a:rPr lang="de-DE" sz="220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Worker</a:t>
            </a:r>
            <a:r>
              <a:rPr lang="de-DE" sz="2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erneut verarbeitet.</a:t>
            </a:r>
          </a:p>
        </p:txBody>
      </p:sp>
      <p:pic>
        <p:nvPicPr>
          <p:cNvPr id="4" name="Grafik 3">
            <a:extLst>
              <a:ext uri="{FF2B5EF4-FFF2-40B4-BE49-F238E27FC236}">
                <a16:creationId xmlns:a16="http://schemas.microsoft.com/office/drawing/2014/main" id="{0997496A-269E-0E84-AF09-8D236C08610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596145" y="2420434"/>
            <a:ext cx="900000" cy="900000"/>
          </a:xfrm>
          <a:prstGeom prst="rect">
            <a:avLst/>
          </a:prstGeom>
        </p:spPr>
      </p:pic>
    </p:spTree>
    <p:extLst>
      <p:ext uri="{BB962C8B-B14F-4D97-AF65-F5344CB8AC3E}">
        <p14:creationId xmlns:p14="http://schemas.microsoft.com/office/powerpoint/2010/main" val="4078561758"/>
      </p:ext>
    </p:extLst>
  </p:cSld>
  <p:clrMapOvr>
    <a:masterClrMapping/>
  </p:clrMapOvr>
  <p:transition spd="slow" advClick="0">
    <p:push/>
  </p:transition>
</p:sld>
</file>

<file path=ppt/theme/theme1.xml><?xml version="1.0" encoding="utf-8"?>
<a:theme xmlns:a="http://schemas.openxmlformats.org/drawingml/2006/main" name="Horze Group PPT">
  <a:themeElements>
    <a:clrScheme name="Custom 2">
      <a:dk1>
        <a:srgbClr val="000000"/>
      </a:dk1>
      <a:lt1>
        <a:srgbClr val="FFFFFF"/>
      </a:lt1>
      <a:dk2>
        <a:srgbClr val="696464"/>
      </a:dk2>
      <a:lt2>
        <a:srgbClr val="E9E5DC"/>
      </a:lt2>
      <a:accent1>
        <a:srgbClr val="C74836"/>
      </a:accent1>
      <a:accent2>
        <a:srgbClr val="DFCFCA"/>
      </a:accent2>
      <a:accent3>
        <a:srgbClr val="59665E"/>
      </a:accent3>
      <a:accent4>
        <a:srgbClr val="CBD5D3"/>
      </a:accent4>
      <a:accent5>
        <a:srgbClr val="685888"/>
      </a:accent5>
      <a:accent6>
        <a:srgbClr val="C6C1D6"/>
      </a:accent6>
      <a:hlink>
        <a:srgbClr val="696464"/>
      </a:hlink>
      <a:folHlink>
        <a:srgbClr val="696464"/>
      </a:folHlink>
    </a:clrScheme>
    <a:fontScheme name="Horze Group">
      <a:majorFont>
        <a:latin typeface="SangBleu OG Sans"/>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rze_corporate presentation_template.pptx" id="{BC5FFF5D-68DF-42B2-831E-303C80F42C16}" vid="{DC792C3E-E52D-4D22-8128-C8C3F0F5B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49FFCB0F64304DBAA98A3F1364E645" ma:contentTypeVersion="14" ma:contentTypeDescription="Ein neues Dokument erstellen." ma:contentTypeScope="" ma:versionID="79e95aa2091d18a709773b0dd27668c6">
  <xsd:schema xmlns:xsd="http://www.w3.org/2001/XMLSchema" xmlns:xs="http://www.w3.org/2001/XMLSchema" xmlns:p="http://schemas.microsoft.com/office/2006/metadata/properties" xmlns:ns2="ebc516a1-b824-4548-ac78-915f80b41246" xmlns:ns3="cbd58165-725f-442e-b3b7-a39fd400f374" targetNamespace="http://schemas.microsoft.com/office/2006/metadata/properties" ma:root="true" ma:fieldsID="b000d2966f244d114eabf7bad2f1544d" ns2:_="" ns3:_="">
    <xsd:import namespace="ebc516a1-b824-4548-ac78-915f80b41246"/>
    <xsd:import namespace="cbd58165-725f-442e-b3b7-a39fd400f3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516a1-b824-4548-ac78-915f80b41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6939031b-0df5-4a1d-9a0d-9394ddf9ac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d58165-725f-442e-b3b7-a39fd400f37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8af5c1cf-0e9e-4891-8ee5-2239396ba916}" ma:internalName="TaxCatchAll" ma:showField="CatchAllData" ma:web="cbd58165-725f-442e-b3b7-a39fd400f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bd58165-725f-442e-b3b7-a39fd400f374">
      <UserInfo>
        <DisplayName>Marisa Schäfer</DisplayName>
        <AccountId>168</AccountId>
        <AccountType/>
      </UserInfo>
    </SharedWithUsers>
    <TaxCatchAll xmlns="cbd58165-725f-442e-b3b7-a39fd400f374" xsi:nil="true"/>
    <lcf76f155ced4ddcb4097134ff3c332f xmlns="ebc516a1-b824-4548-ac78-915f80b412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932A35-EF98-4AD8-BA4A-EEFE2B800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516a1-b824-4548-ac78-915f80b41246"/>
    <ds:schemaRef ds:uri="cbd58165-725f-442e-b3b7-a39fd400f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FB6E4F-ACB6-4C1E-AA4A-6FB22EAC4290}">
  <ds:schemaRefs>
    <ds:schemaRef ds:uri="http://schemas.microsoft.com/sharepoint/v3/contenttype/forms"/>
  </ds:schemaRefs>
</ds:datastoreItem>
</file>

<file path=customXml/itemProps3.xml><?xml version="1.0" encoding="utf-8"?>
<ds:datastoreItem xmlns:ds="http://schemas.openxmlformats.org/officeDocument/2006/customXml" ds:itemID="{4957BA89-C055-4726-AEEE-CC324506D1E1}">
  <ds:schemaRefs>
    <ds:schemaRef ds:uri="http://purl.org/dc/elements/1.1/"/>
    <ds:schemaRef ds:uri="http://schemas.microsoft.com/office/2006/metadata/properties"/>
    <ds:schemaRef ds:uri="http://purl.org/dc/terms/"/>
    <ds:schemaRef ds:uri="http://schemas.microsoft.com/office/2006/documentManagement/types"/>
    <ds:schemaRef ds:uri="cbd58165-725f-442e-b3b7-a39fd400f374"/>
    <ds:schemaRef ds:uri="http://schemas.openxmlformats.org/package/2006/metadata/core-properties"/>
    <ds:schemaRef ds:uri="http://schemas.microsoft.com/office/infopath/2007/PartnerControls"/>
    <ds:schemaRef ds:uri="ebc516a1-b824-4548-ac78-915f80b412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horze_corporate presentation_template</Template>
  <TotalTime>0</TotalTime>
  <Words>3034</Words>
  <Application>Microsoft Office PowerPoint</Application>
  <PresentationFormat>Breitbild</PresentationFormat>
  <Paragraphs>940</Paragraphs>
  <Slides>46</Slides>
  <Notes>32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46</vt:i4>
      </vt:variant>
    </vt:vector>
  </HeadingPairs>
  <TitlesOfParts>
    <vt:vector size="55" baseType="lpstr">
      <vt:lpstr>Arial</vt:lpstr>
      <vt:lpstr>Calibri</vt:lpstr>
      <vt:lpstr>Cambria Math</vt:lpstr>
      <vt:lpstr>Cera Pro</vt:lpstr>
      <vt:lpstr>SangBleu OG Sans</vt:lpstr>
      <vt:lpstr>SangBleu OG Sans Light</vt:lpstr>
      <vt:lpstr>SangBleu OG Sans Light Italic</vt:lpstr>
      <vt:lpstr>Times New Roman</vt:lpstr>
      <vt:lpstr>Horze Group PPT</vt:lpstr>
      <vt:lpstr>Entwicklung &amp; Bereitstellung eines API-Endpunktes</vt:lpstr>
      <vt:lpstr>Horze International GmbH</vt:lpstr>
      <vt:lpstr>Agenda</vt:lpstr>
      <vt:lpstr>Voice of the Customer</vt:lpstr>
      <vt:lpstr>IST-Situation</vt:lpstr>
      <vt:lpstr>IST-Situation</vt:lpstr>
      <vt:lpstr>IST-Situation</vt:lpstr>
      <vt:lpstr>IST-Situation</vt:lpstr>
      <vt:lpstr>Projektziel</vt:lpstr>
      <vt:lpstr>Projektziel</vt:lpstr>
      <vt:lpstr>Projektziel</vt:lpstr>
      <vt:lpstr>Projektziel</vt:lpstr>
      <vt:lpstr>Projektphasen</vt:lpstr>
      <vt:lpstr>Roadmap</vt:lpstr>
      <vt:lpstr>Projektinitiierung</vt:lpstr>
      <vt:lpstr>Projektinitiierung</vt:lpstr>
      <vt:lpstr>Projektinitiierung</vt:lpstr>
      <vt:lpstr>Projektinitiierung</vt:lpstr>
      <vt:lpstr>Projektinitiierung</vt:lpstr>
      <vt:lpstr>Projektinitiierung</vt:lpstr>
      <vt:lpstr>Roadmap</vt:lpstr>
      <vt:lpstr>Planung</vt:lpstr>
      <vt:lpstr>Planung</vt:lpstr>
      <vt:lpstr>Planung</vt:lpstr>
      <vt:lpstr>Planung</vt:lpstr>
      <vt:lpstr>Planung</vt:lpstr>
      <vt:lpstr>Planung</vt:lpstr>
      <vt:lpstr>Planung</vt:lpstr>
      <vt:lpstr>Planung</vt:lpstr>
      <vt:lpstr>Design</vt:lpstr>
      <vt:lpstr>Design</vt:lpstr>
      <vt:lpstr>Design</vt:lpstr>
      <vt:lpstr>Design</vt:lpstr>
      <vt:lpstr>Design</vt:lpstr>
      <vt:lpstr>Design</vt:lpstr>
      <vt:lpstr>Design</vt:lpstr>
      <vt:lpstr>Design</vt:lpstr>
      <vt:lpstr>Roadmap</vt:lpstr>
      <vt:lpstr>Development</vt:lpstr>
      <vt:lpstr>Development</vt:lpstr>
      <vt:lpstr>Development</vt:lpstr>
      <vt:lpstr>Development</vt:lpstr>
      <vt:lpstr>Roadmap</vt:lpstr>
      <vt:lpstr>Roadmap</vt:lpstr>
      <vt:lpstr>Abschluss</vt:lpstr>
      <vt:lpstr>Fachgespräch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Rebmann</dc:creator>
  <cp:lastModifiedBy>Stefan Macke</cp:lastModifiedBy>
  <cp:revision>3</cp:revision>
  <dcterms:created xsi:type="dcterms:W3CDTF">2025-03-21T12:05:06Z</dcterms:created>
  <dcterms:modified xsi:type="dcterms:W3CDTF">2026-04-23T14:50:21Z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0x0101005E49FFCB0F64304DBAA98A3F1364E645</vt:lpwstr>
  </property>
</Properties>
</file>